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846" r:id="rId5"/>
    <p:sldId id="860" r:id="rId6"/>
    <p:sldId id="861" r:id="rId7"/>
    <p:sldId id="866" r:id="rId8"/>
    <p:sldId id="867" r:id="rId9"/>
    <p:sldId id="868" r:id="rId10"/>
    <p:sldId id="869" r:id="rId11"/>
    <p:sldId id="870" r:id="rId12"/>
    <p:sldId id="873" r:id="rId13"/>
    <p:sldId id="871" r:id="rId14"/>
    <p:sldId id="872"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01">
          <p15:clr>
            <a:srgbClr val="A4A3A4"/>
          </p15:clr>
        </p15:guide>
        <p15:guide id="2" orient="horz" pos="722">
          <p15:clr>
            <a:srgbClr val="A4A3A4"/>
          </p15:clr>
        </p15:guide>
        <p15:guide id="3" orient="horz" pos="3887">
          <p15:clr>
            <a:srgbClr val="A4A3A4"/>
          </p15:clr>
        </p15:guide>
        <p15:guide id="4" orient="horz" pos="1008">
          <p15:clr>
            <a:srgbClr val="A4A3A4"/>
          </p15:clr>
        </p15:guide>
        <p15:guide id="5" pos="2880">
          <p15:clr>
            <a:srgbClr val="A4A3A4"/>
          </p15:clr>
        </p15:guide>
        <p15:guide id="6" pos="288">
          <p15:clr>
            <a:srgbClr val="A4A3A4"/>
          </p15:clr>
        </p15:guide>
        <p15:guide id="7" pos="231">
          <p15:clr>
            <a:srgbClr val="A4A3A4"/>
          </p15:clr>
        </p15:guide>
        <p15:guide id="8" pos="5472">
          <p15:clr>
            <a:srgbClr val="A4A3A4"/>
          </p15:clr>
        </p15:guide>
        <p15:guide id="9" pos="5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B5B5B5"/>
    <a:srgbClr val="007DB1"/>
    <a:srgbClr val="739DD2"/>
    <a:srgbClr val="3781B4"/>
    <a:srgbClr val="EC9720"/>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EBAE6-921D-02B3-6114-15A3EB1E2F9F}" v="9" dt="2019-04-18T15:42:56.701"/>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89963" autoAdjust="0"/>
  </p:normalViewPr>
  <p:slideViewPr>
    <p:cSldViewPr snapToGrid="0">
      <p:cViewPr varScale="1">
        <p:scale>
          <a:sx n="90" d="100"/>
          <a:sy n="90" d="100"/>
        </p:scale>
        <p:origin x="1200" y="78"/>
      </p:cViewPr>
      <p:guideLst>
        <p:guide orient="horz" pos="4101"/>
        <p:guide orient="horz" pos="722"/>
        <p:guide orient="horz" pos="3887"/>
        <p:guide orient="horz" pos="1008"/>
        <p:guide pos="2880"/>
        <p:guide pos="288"/>
        <p:guide pos="231"/>
        <p:guide pos="5472"/>
        <p:guide pos="552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5773"/>
          </a:xfrm>
          <a:prstGeom prst="rect">
            <a:avLst/>
          </a:prstGeom>
        </p:spPr>
        <p:txBody>
          <a:bodyPr vert="horz" lIns="93307" tIns="46654" rIns="93307" bIns="4665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7532" y="1"/>
            <a:ext cx="3043979" cy="465773"/>
          </a:xfrm>
          <a:prstGeom prst="rect">
            <a:avLst/>
          </a:prstGeom>
        </p:spPr>
        <p:txBody>
          <a:bodyPr vert="horz" lIns="93307" tIns="46654" rIns="93307" bIns="46654" rtlCol="0"/>
          <a:lstStyle>
            <a:lvl1pPr algn="r" fontAlgn="auto">
              <a:spcBef>
                <a:spcPts val="0"/>
              </a:spcBef>
              <a:spcAft>
                <a:spcPts val="0"/>
              </a:spcAft>
              <a:defRPr sz="1200" smtClean="0">
                <a:latin typeface="+mn-lt"/>
                <a:cs typeface="+mn-cs"/>
              </a:defRPr>
            </a:lvl1pPr>
          </a:lstStyle>
          <a:p>
            <a:pPr>
              <a:defRPr/>
            </a:pPr>
            <a:fld id="{940D3293-9C6B-40F1-9DEB-59C432BAE1A6}" type="datetimeFigureOut">
              <a:rPr lang="en-US"/>
              <a:pPr>
                <a:defRPr/>
              </a:pPr>
              <a:t>4/18/2019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pPr lvl="0"/>
            <a:endParaRPr lang="en-US" noProof="0"/>
          </a:p>
        </p:txBody>
      </p:sp>
      <p:sp>
        <p:nvSpPr>
          <p:cNvPr id="5" name="Notes Placeholder 4"/>
          <p:cNvSpPr>
            <a:spLocks noGrp="1"/>
          </p:cNvSpPr>
          <p:nvPr>
            <p:ph type="body" sz="quarter" idx="3"/>
          </p:nvPr>
        </p:nvSpPr>
        <p:spPr>
          <a:xfrm>
            <a:off x="702946" y="4422460"/>
            <a:ext cx="5617208" cy="4188778"/>
          </a:xfrm>
          <a:prstGeom prst="rect">
            <a:avLst/>
          </a:prstGeom>
        </p:spPr>
        <p:txBody>
          <a:bodyPr vert="horz" lIns="93307" tIns="46654" rIns="93307" bIns="466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1739"/>
            <a:ext cx="3043979" cy="465773"/>
          </a:xfrm>
          <a:prstGeom prst="rect">
            <a:avLst/>
          </a:prstGeom>
        </p:spPr>
        <p:txBody>
          <a:bodyPr vert="horz" lIns="93307" tIns="46654" rIns="93307" bIns="4665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532" y="8841739"/>
            <a:ext cx="3043979" cy="465773"/>
          </a:xfrm>
          <a:prstGeom prst="rect">
            <a:avLst/>
          </a:prstGeom>
        </p:spPr>
        <p:txBody>
          <a:bodyPr vert="horz" lIns="93307" tIns="46654" rIns="93307" bIns="46654" rtlCol="0" anchor="b"/>
          <a:lstStyle>
            <a:lvl1pPr algn="r" fontAlgn="auto">
              <a:spcBef>
                <a:spcPts val="0"/>
              </a:spcBef>
              <a:spcAft>
                <a:spcPts val="0"/>
              </a:spcAft>
              <a:defRPr sz="1200" smtClean="0">
                <a:latin typeface="+mn-lt"/>
                <a:cs typeface="+mn-cs"/>
              </a:defRPr>
            </a:lvl1pPr>
          </a:lstStyle>
          <a:p>
            <a:pPr>
              <a:defRPr/>
            </a:pPr>
            <a:fld id="{0B79D00A-D8FB-4BDE-8FA7-51830B8069F9}" type="slidenum">
              <a:rPr lang="en-US"/>
              <a:pPr>
                <a:defRPr/>
              </a:pPr>
              <a:t>‹#›</a:t>
            </a:fld>
            <a:endParaRPr lang="en-US"/>
          </a:p>
        </p:txBody>
      </p:sp>
    </p:spTree>
    <p:extLst>
      <p:ext uri="{BB962C8B-B14F-4D97-AF65-F5344CB8AC3E}">
        <p14:creationId xmlns:p14="http://schemas.microsoft.com/office/powerpoint/2010/main" val="5240764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title_bg.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descr="logo.png"/>
          <p:cNvPicPr>
            <a:picLocks noChangeAspect="1"/>
          </p:cNvPicPr>
          <p:nvPr userDrawn="1"/>
        </p:nvPicPr>
        <p:blipFill>
          <a:blip r:embed="rId3"/>
          <a:srcRect/>
          <a:stretch>
            <a:fillRect/>
          </a:stretch>
        </p:blipFill>
        <p:spPr bwMode="auto">
          <a:xfrm>
            <a:off x="835025" y="393700"/>
            <a:ext cx="2995613" cy="501650"/>
          </a:xfrm>
          <a:prstGeom prst="rect">
            <a:avLst/>
          </a:prstGeom>
          <a:noFill/>
          <a:ln w="9525">
            <a:noFill/>
            <a:miter lim="800000"/>
            <a:headEnd/>
            <a:tailEnd/>
          </a:ln>
        </p:spPr>
      </p:pic>
      <p:sp>
        <p:nvSpPr>
          <p:cNvPr id="2" name="Title 1"/>
          <p:cNvSpPr>
            <a:spLocks noGrp="1"/>
          </p:cNvSpPr>
          <p:nvPr>
            <p:ph type="ctrTitle"/>
          </p:nvPr>
        </p:nvSpPr>
        <p:spPr>
          <a:xfrm>
            <a:off x="3993776" y="3087444"/>
            <a:ext cx="4783512" cy="1766944"/>
          </a:xfrm>
        </p:spPr>
        <p:txBody>
          <a:bodyPr>
            <a:noAutofit/>
          </a:bodyPr>
          <a:lstStyle>
            <a:lvl1pPr algn="l">
              <a:lnSpc>
                <a:spcPct val="120000"/>
              </a:lnSpc>
              <a:defRPr sz="4600" b="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3993776" y="5029199"/>
            <a:ext cx="4783512" cy="1521479"/>
          </a:xfrm>
        </p:spPr>
        <p:txBody>
          <a:bodyPr>
            <a:normAutofit/>
          </a:bodyPr>
          <a:lstStyle>
            <a:lvl1pPr marL="0" indent="0" algn="l">
              <a:buNone/>
              <a:defRPr sz="2400">
                <a:solidFill>
                  <a:schemeClr val="accent3"/>
                </a:solidFill>
              </a:defRPr>
            </a:lvl1pPr>
            <a:lvl2pPr marL="0" indent="0" algn="l">
              <a:spcBef>
                <a:spcPts val="900"/>
              </a:spcBef>
              <a:buNone/>
              <a:defRPr sz="1600">
                <a:solidFill>
                  <a:schemeClr val="accent3"/>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Red">
    <p:spTree>
      <p:nvGrpSpPr>
        <p:cNvPr id="1" name=""/>
        <p:cNvGrpSpPr/>
        <p:nvPr/>
      </p:nvGrpSpPr>
      <p:grpSpPr>
        <a:xfrm>
          <a:off x="0" y="0"/>
          <a:ext cx="0" cy="0"/>
          <a:chOff x="0" y="0"/>
          <a:chExt cx="0" cy="0"/>
        </a:xfrm>
      </p:grpSpPr>
      <p:sp>
        <p:nvSpPr>
          <p:cNvPr id="3" name="Rectangle 3"/>
          <p:cNvSpPr/>
          <p:nvPr userDrawn="1"/>
        </p:nvSpPr>
        <p:spPr bwMode="white">
          <a:xfrm>
            <a:off x="0" y="0"/>
            <a:ext cx="9144000" cy="1411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5" descr="master_header.png"/>
          <p:cNvPicPr>
            <a:picLocks noChangeAspect="1"/>
          </p:cNvPicPr>
          <p:nvPr userDrawn="1"/>
        </p:nvPicPr>
        <p:blipFill>
          <a:blip r:embed="rId2"/>
          <a:srcRect/>
          <a:stretch>
            <a:fillRect/>
          </a:stretch>
        </p:blipFill>
        <p:spPr bwMode="auto">
          <a:xfrm>
            <a:off x="0" y="0"/>
            <a:ext cx="9144000" cy="11461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D12C3C87-E7B5-4378-8EA7-167F3F54000A}"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Teal">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5F9BF8F-2508-453D-95DD-5C2C8E4FE2DB}" type="slidenum">
              <a:rPr/>
              <a:pPr>
                <a:defRPr/>
              </a:pPr>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Red">
    <p:spTree>
      <p:nvGrpSpPr>
        <p:cNvPr id="1" name=""/>
        <p:cNvGrpSpPr/>
        <p:nvPr/>
      </p:nvGrpSpPr>
      <p:grpSpPr>
        <a:xfrm>
          <a:off x="0" y="0"/>
          <a:ext cx="0" cy="0"/>
          <a:chOff x="0" y="0"/>
          <a:chExt cx="0" cy="0"/>
        </a:xfrm>
      </p:grpSpPr>
      <p:sp>
        <p:nvSpPr>
          <p:cNvPr id="2" name="Rectangle 2"/>
          <p:cNvSpPr/>
          <p:nvPr userDrawn="1"/>
        </p:nvSpPr>
        <p:spPr bwMode="white">
          <a:xfrm>
            <a:off x="0" y="0"/>
            <a:ext cx="9144000" cy="1411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4" descr="master_header.png"/>
          <p:cNvPicPr>
            <a:picLocks noChangeAspect="1"/>
          </p:cNvPicPr>
          <p:nvPr userDrawn="1"/>
        </p:nvPicPr>
        <p:blipFill>
          <a:blip r:embed="rId2"/>
          <a:srcRect/>
          <a:stretch>
            <a:fillRect/>
          </a:stretch>
        </p:blipFill>
        <p:spPr bwMode="auto">
          <a:xfrm>
            <a:off x="0" y="0"/>
            <a:ext cx="9144000" cy="1146175"/>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lvl1pPr>
              <a:defRPr/>
            </a:lvl1pPr>
          </a:lstStyle>
          <a:p>
            <a:pPr>
              <a:defRPr/>
            </a:pPr>
            <a:fld id="{C919FDD7-D57F-4F52-871A-8CF8BF4FC7FA}" type="slidenum">
              <a:rPr/>
              <a:pPr>
                <a:defRPr/>
              </a:p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Teal">
    <p:spTree>
      <p:nvGrpSpPr>
        <p:cNvPr id="1" name=""/>
        <p:cNvGrpSpPr/>
        <p:nvPr/>
      </p:nvGrpSpPr>
      <p:grpSpPr>
        <a:xfrm>
          <a:off x="0" y="0"/>
          <a:ext cx="0" cy="0"/>
          <a:chOff x="0" y="0"/>
          <a:chExt cx="0" cy="0"/>
        </a:xfrm>
      </p:grpSpPr>
      <p:sp>
        <p:nvSpPr>
          <p:cNvPr id="2" name="Title 1"/>
          <p:cNvSpPr>
            <a:spLocks noGrp="1"/>
          </p:cNvSpPr>
          <p:nvPr>
            <p:ph type="title"/>
          </p:nvPr>
        </p:nvSpPr>
        <p:spPr>
          <a:xfrm>
            <a:off x="366712" y="118872"/>
            <a:ext cx="7315200" cy="914400"/>
          </a:xfrm>
        </p:spPr>
        <p:txBody>
          <a:bodyPr>
            <a:normAutofit/>
          </a:bodyPr>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p:txBody>
          <a:bodyPr/>
          <a:lstStyle>
            <a:lvl1pPr marL="339725" indent="-339725">
              <a:buFontTx/>
              <a:buBlip>
                <a:blip r:embed="rId2"/>
              </a:buBlip>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D79E6E01-2C8D-4553-AFB7-AE9BB91B8EA0}" type="slidenum">
              <a:rPr/>
              <a:pPr>
                <a:def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Red">
    <p:spTree>
      <p:nvGrpSpPr>
        <p:cNvPr id="1" name=""/>
        <p:cNvGrpSpPr/>
        <p:nvPr/>
      </p:nvGrpSpPr>
      <p:grpSpPr>
        <a:xfrm>
          <a:off x="0" y="0"/>
          <a:ext cx="0" cy="0"/>
          <a:chOff x="0" y="0"/>
          <a:chExt cx="0" cy="0"/>
        </a:xfrm>
      </p:grpSpPr>
      <p:sp>
        <p:nvSpPr>
          <p:cNvPr id="4" name="Rectangle 6"/>
          <p:cNvSpPr/>
          <p:nvPr userDrawn="1"/>
        </p:nvSpPr>
        <p:spPr bwMode="white">
          <a:xfrm>
            <a:off x="0" y="0"/>
            <a:ext cx="9144000" cy="1411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master_header.png"/>
          <p:cNvPicPr>
            <a:picLocks noChangeAspect="1"/>
          </p:cNvPicPr>
          <p:nvPr userDrawn="1"/>
        </p:nvPicPr>
        <p:blipFill>
          <a:blip r:embed="rId2"/>
          <a:srcRect/>
          <a:stretch>
            <a:fillRect/>
          </a:stretch>
        </p:blipFill>
        <p:spPr bwMode="auto">
          <a:xfrm>
            <a:off x="0" y="0"/>
            <a:ext cx="9144000" cy="1146175"/>
          </a:xfrm>
          <a:prstGeom prst="rect">
            <a:avLst/>
          </a:prstGeom>
          <a:noFill/>
          <a:ln w="9525">
            <a:noFill/>
            <a:miter lim="800000"/>
            <a:headEnd/>
            <a:tailEnd/>
          </a:ln>
        </p:spPr>
      </p:pic>
      <p:sp>
        <p:nvSpPr>
          <p:cNvPr id="2" name="Title 1"/>
          <p:cNvSpPr>
            <a:spLocks noGrp="1"/>
          </p:cNvSpPr>
          <p:nvPr>
            <p:ph type="title"/>
          </p:nvPr>
        </p:nvSpPr>
        <p:spPr>
          <a:xfrm>
            <a:off x="366712" y="118872"/>
            <a:ext cx="7315200" cy="914400"/>
          </a:xfrm>
        </p:spPr>
        <p:txBody>
          <a:bodyPr>
            <a:normAutofit/>
          </a:bodyPr>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p:txBody>
          <a:bodyPr/>
          <a:lstStyle>
            <a:lvl1pPr marL="339725" indent="-339725">
              <a:buFontTx/>
              <a:buBlip>
                <a:blip r:embed="rId3"/>
              </a:buBlip>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7E5DDB35-3557-44A8-B0F5-623FE770DCB3}" type="slidenum">
              <a:rPr/>
              <a:pPr>
                <a:def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spTree>
      <p:nvGrpSpPr>
        <p:cNvPr id="1" name=""/>
        <p:cNvGrpSpPr/>
        <p:nvPr/>
      </p:nvGrpSpPr>
      <p:grpSpPr>
        <a:xfrm>
          <a:off x="0" y="0"/>
          <a:ext cx="0" cy="0"/>
          <a:chOff x="0" y="0"/>
          <a:chExt cx="0" cy="0"/>
        </a:xfrm>
      </p:grpSpPr>
      <p:pic>
        <p:nvPicPr>
          <p:cNvPr id="3" name="Picture 4" descr="divider_slide_01.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66713" y="3056710"/>
            <a:ext cx="8410575" cy="3453628"/>
          </a:xfrm>
        </p:spPr>
        <p:txBody>
          <a:bodyPr>
            <a:noAutofit/>
          </a:bodyPr>
          <a:lstStyle>
            <a:lvl1pPr algn="l">
              <a:defRPr sz="5400" b="0" cap="none">
                <a:solidFill>
                  <a:schemeClr val="bg1"/>
                </a:solidFill>
              </a:defRPr>
            </a:lvl1pPr>
          </a:lstStyle>
          <a:p>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Teal">
    <p:spTree>
      <p:nvGrpSpPr>
        <p:cNvPr id="1" name=""/>
        <p:cNvGrpSpPr/>
        <p:nvPr/>
      </p:nvGrpSpPr>
      <p:grpSpPr>
        <a:xfrm>
          <a:off x="0" y="0"/>
          <a:ext cx="0" cy="0"/>
          <a:chOff x="0" y="0"/>
          <a:chExt cx="0" cy="0"/>
        </a:xfrm>
      </p:grpSpPr>
      <p:pic>
        <p:nvPicPr>
          <p:cNvPr id="3" name="Picture 5" descr="divder_slide_02.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66712" y="378826"/>
            <a:ext cx="8410575" cy="3453628"/>
          </a:xfrm>
        </p:spPr>
        <p:txBody>
          <a:bodyPr>
            <a:noAutofit/>
          </a:bodyPr>
          <a:lstStyle>
            <a:lvl1pPr algn="l">
              <a:defRPr sz="5400" b="0" cap="none">
                <a:solidFill>
                  <a:schemeClr val="bg1"/>
                </a:solidFill>
              </a:defRPr>
            </a:lvl1pPr>
          </a:lstStyle>
          <a:p>
            <a:r>
              <a:rPr lang="en-US" dirty="0"/>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spTree>
      <p:nvGrpSpPr>
        <p:cNvPr id="1" name=""/>
        <p:cNvGrpSpPr/>
        <p:nvPr/>
      </p:nvGrpSpPr>
      <p:grpSpPr>
        <a:xfrm>
          <a:off x="0" y="0"/>
          <a:ext cx="0" cy="0"/>
          <a:chOff x="0" y="0"/>
          <a:chExt cx="0" cy="0"/>
        </a:xfrm>
      </p:grpSpPr>
      <p:pic>
        <p:nvPicPr>
          <p:cNvPr id="3" name="Picture 4" descr="divider_slide_03.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66713" y="3056710"/>
            <a:ext cx="8410575" cy="3453628"/>
          </a:xfrm>
        </p:spPr>
        <p:txBody>
          <a:bodyPr>
            <a:noAutofit/>
          </a:bodyPr>
          <a:lstStyle>
            <a:lvl1pPr algn="l">
              <a:defRPr sz="5400" b="0" cap="none">
                <a:solidFill>
                  <a:schemeClr val="bg1"/>
                </a:solidFill>
              </a:defRPr>
            </a:lvl1pPr>
          </a:lstStyle>
          <a:p>
            <a:r>
              <a:rPr lang="en-US" dirty="0"/>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463039"/>
            <a:ext cx="4205287" cy="4707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463039"/>
            <a:ext cx="4205288" cy="4707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a:defRPr/>
            </a:lvl1pPr>
          </a:lstStyle>
          <a:p>
            <a:pPr>
              <a:defRPr/>
            </a:pPr>
            <a:fld id="{3CA87A95-E54E-4328-ADF1-6E2FC0DF8976}" type="slidenum">
              <a:rPr/>
              <a:pPr>
                <a:defRPr/>
              </a:pPr>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Red">
    <p:spTree>
      <p:nvGrpSpPr>
        <p:cNvPr id="1" name=""/>
        <p:cNvGrpSpPr/>
        <p:nvPr/>
      </p:nvGrpSpPr>
      <p:grpSpPr>
        <a:xfrm>
          <a:off x="0" y="0"/>
          <a:ext cx="0" cy="0"/>
          <a:chOff x="0" y="0"/>
          <a:chExt cx="0" cy="0"/>
        </a:xfrm>
      </p:grpSpPr>
      <p:sp>
        <p:nvSpPr>
          <p:cNvPr id="5" name="Rectangle 5"/>
          <p:cNvSpPr/>
          <p:nvPr userDrawn="1"/>
        </p:nvSpPr>
        <p:spPr bwMode="white">
          <a:xfrm>
            <a:off x="0" y="0"/>
            <a:ext cx="9144000" cy="1411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descr="master_header.png"/>
          <p:cNvPicPr>
            <a:picLocks noChangeAspect="1"/>
          </p:cNvPicPr>
          <p:nvPr userDrawn="1"/>
        </p:nvPicPr>
        <p:blipFill>
          <a:blip r:embed="rId2"/>
          <a:srcRect/>
          <a:stretch>
            <a:fillRect/>
          </a:stretch>
        </p:blipFill>
        <p:spPr bwMode="auto">
          <a:xfrm>
            <a:off x="0" y="0"/>
            <a:ext cx="9144000" cy="11461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463039"/>
            <a:ext cx="4205287" cy="4707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463039"/>
            <a:ext cx="4205288" cy="4707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211587A3-56EB-45B3-BFB7-900AA2735255}"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EEBDF6A3-1E5F-420C-B395-5868DE087486}" type="slidenum">
              <a:rPr/>
              <a:pPr>
                <a:def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master_header_alt.png"/>
          <p:cNvPicPr>
            <a:picLocks noChangeAspect="1"/>
          </p:cNvPicPr>
          <p:nvPr/>
        </p:nvPicPr>
        <p:blipFill>
          <a:blip r:embed="rId14"/>
          <a:srcRect/>
          <a:stretch>
            <a:fillRect/>
          </a:stretch>
        </p:blipFill>
        <p:spPr bwMode="auto">
          <a:xfrm>
            <a:off x="0" y="0"/>
            <a:ext cx="9144000" cy="1146175"/>
          </a:xfrm>
          <a:prstGeom prst="rect">
            <a:avLst/>
          </a:prstGeom>
          <a:noFill/>
          <a:ln w="9525">
            <a:noFill/>
            <a:miter lim="800000"/>
            <a:headEnd/>
            <a:tailEnd/>
          </a:ln>
        </p:spPr>
      </p:pic>
      <p:sp>
        <p:nvSpPr>
          <p:cNvPr id="1027" name="Text Placeholder 2"/>
          <p:cNvSpPr>
            <a:spLocks noGrp="1"/>
          </p:cNvSpPr>
          <p:nvPr>
            <p:ph type="body" idx="1"/>
          </p:nvPr>
        </p:nvSpPr>
        <p:spPr bwMode="auto">
          <a:xfrm>
            <a:off x="366713" y="1463675"/>
            <a:ext cx="8410575" cy="4706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itle Placeholder 1"/>
          <p:cNvSpPr>
            <a:spLocks noGrp="1"/>
          </p:cNvSpPr>
          <p:nvPr>
            <p:ph type="title"/>
          </p:nvPr>
        </p:nvSpPr>
        <p:spPr bwMode="auto">
          <a:xfrm>
            <a:off x="366713" y="115888"/>
            <a:ext cx="77184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pic>
        <p:nvPicPr>
          <p:cNvPr id="1029" name="Picture 8" descr="logo.png"/>
          <p:cNvPicPr>
            <a:picLocks noChangeAspect="1"/>
          </p:cNvPicPr>
          <p:nvPr/>
        </p:nvPicPr>
        <p:blipFill>
          <a:blip r:embed="rId15"/>
          <a:srcRect/>
          <a:stretch>
            <a:fillRect/>
          </a:stretch>
        </p:blipFill>
        <p:spPr bwMode="auto">
          <a:xfrm>
            <a:off x="457200" y="6372225"/>
            <a:ext cx="1654175" cy="276225"/>
          </a:xfrm>
          <a:prstGeom prst="rect">
            <a:avLst/>
          </a:prstGeom>
          <a:noFill/>
          <a:ln w="9525">
            <a:noFill/>
            <a:miter lim="800000"/>
            <a:headEnd/>
            <a:tailEnd/>
          </a:ln>
        </p:spPr>
      </p:pic>
      <p:sp>
        <p:nvSpPr>
          <p:cNvPr id="11" name="Teardrop 10"/>
          <p:cNvSpPr/>
          <p:nvPr/>
        </p:nvSpPr>
        <p:spPr>
          <a:xfrm rot="5400000">
            <a:off x="8367713" y="6353175"/>
            <a:ext cx="314325" cy="314325"/>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274050" y="6356350"/>
            <a:ext cx="503238" cy="304800"/>
          </a:xfrm>
          <a:prstGeom prst="rect">
            <a:avLst/>
          </a:prstGeom>
          <a:noFill/>
        </p:spPr>
        <p:txBody>
          <a:bodyPr wrap="square">
            <a:spAutoFit/>
          </a:bodyPr>
          <a:lstStyle>
            <a:lvl1pPr marL="0" algn="ctr" defTabSz="914400" rtl="0" eaLnBrk="1" fontAlgn="auto" latinLnBrk="0" hangingPunct="1">
              <a:spcBef>
                <a:spcPts val="0"/>
              </a:spcBef>
              <a:spcAft>
                <a:spcPts val="0"/>
              </a:spcAft>
              <a:defRPr lang="en-US" sz="1400" kern="1200" smtClean="0">
                <a:solidFill>
                  <a:schemeClr val="bg1"/>
                </a:solidFill>
                <a:latin typeface="+mn-lt"/>
                <a:ea typeface="+mn-ea"/>
                <a:cs typeface="+mn-cs"/>
              </a:defRPr>
            </a:lvl1pPr>
          </a:lstStyle>
          <a:p>
            <a:pPr>
              <a:defRPr/>
            </a:pPr>
            <a:fld id="{CBD2741C-9CE1-4807-9C0B-A6AEAFF14038}"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rtl="0" fontAlgn="base">
        <a:spcBef>
          <a:spcPct val="0"/>
        </a:spcBef>
        <a:spcAft>
          <a:spcPct val="0"/>
        </a:spcAft>
        <a:defRPr sz="3200" kern="1200">
          <a:solidFill>
            <a:schemeClr val="bg1"/>
          </a:solidFill>
          <a:latin typeface="+mj-lt"/>
          <a:ea typeface="+mj-ea"/>
          <a:cs typeface="+mj-cs"/>
        </a:defRPr>
      </a:lvl1pPr>
      <a:lvl2pPr algn="l" rtl="0" fontAlgn="base">
        <a:spcBef>
          <a:spcPct val="0"/>
        </a:spcBef>
        <a:spcAft>
          <a:spcPct val="0"/>
        </a:spcAft>
        <a:defRPr sz="3200">
          <a:solidFill>
            <a:schemeClr val="bg1"/>
          </a:solidFill>
          <a:latin typeface="Trebuchet MS" pitchFamily="34" charset="0"/>
        </a:defRPr>
      </a:lvl2pPr>
      <a:lvl3pPr algn="l" rtl="0" fontAlgn="base">
        <a:spcBef>
          <a:spcPct val="0"/>
        </a:spcBef>
        <a:spcAft>
          <a:spcPct val="0"/>
        </a:spcAft>
        <a:defRPr sz="3200">
          <a:solidFill>
            <a:schemeClr val="bg1"/>
          </a:solidFill>
          <a:latin typeface="Trebuchet MS" pitchFamily="34" charset="0"/>
        </a:defRPr>
      </a:lvl3pPr>
      <a:lvl4pPr algn="l" rtl="0" fontAlgn="base">
        <a:spcBef>
          <a:spcPct val="0"/>
        </a:spcBef>
        <a:spcAft>
          <a:spcPct val="0"/>
        </a:spcAft>
        <a:defRPr sz="3200">
          <a:solidFill>
            <a:schemeClr val="bg1"/>
          </a:solidFill>
          <a:latin typeface="Trebuchet MS" pitchFamily="34" charset="0"/>
        </a:defRPr>
      </a:lvl4pPr>
      <a:lvl5pPr algn="l" rtl="0" fontAlgn="base">
        <a:spcBef>
          <a:spcPct val="0"/>
        </a:spcBef>
        <a:spcAft>
          <a:spcPct val="0"/>
        </a:spcAft>
        <a:defRPr sz="3200">
          <a:solidFill>
            <a:schemeClr val="bg1"/>
          </a:solidFill>
          <a:latin typeface="Trebuchet MS" pitchFamily="34" charset="0"/>
        </a:defRPr>
      </a:lvl5pPr>
      <a:lvl6pPr marL="457200" algn="l" rtl="0" fontAlgn="base">
        <a:spcBef>
          <a:spcPct val="0"/>
        </a:spcBef>
        <a:spcAft>
          <a:spcPct val="0"/>
        </a:spcAft>
        <a:defRPr sz="3200">
          <a:solidFill>
            <a:schemeClr val="bg1"/>
          </a:solidFill>
          <a:latin typeface="Trebuchet MS" pitchFamily="34" charset="0"/>
        </a:defRPr>
      </a:lvl6pPr>
      <a:lvl7pPr marL="914400" algn="l" rtl="0" fontAlgn="base">
        <a:spcBef>
          <a:spcPct val="0"/>
        </a:spcBef>
        <a:spcAft>
          <a:spcPct val="0"/>
        </a:spcAft>
        <a:defRPr sz="3200">
          <a:solidFill>
            <a:schemeClr val="bg1"/>
          </a:solidFill>
          <a:latin typeface="Trebuchet MS" pitchFamily="34" charset="0"/>
        </a:defRPr>
      </a:lvl7pPr>
      <a:lvl8pPr marL="1371600" algn="l" rtl="0" fontAlgn="base">
        <a:spcBef>
          <a:spcPct val="0"/>
        </a:spcBef>
        <a:spcAft>
          <a:spcPct val="0"/>
        </a:spcAft>
        <a:defRPr sz="3200">
          <a:solidFill>
            <a:schemeClr val="bg1"/>
          </a:solidFill>
          <a:latin typeface="Trebuchet MS" pitchFamily="34" charset="0"/>
        </a:defRPr>
      </a:lvl8pPr>
      <a:lvl9pPr marL="1828800" algn="l" rtl="0" fontAlgn="base">
        <a:spcBef>
          <a:spcPct val="0"/>
        </a:spcBef>
        <a:spcAft>
          <a:spcPct val="0"/>
        </a:spcAft>
        <a:defRPr sz="3200">
          <a:solidFill>
            <a:schemeClr val="bg1"/>
          </a:solidFill>
          <a:latin typeface="Trebuchet MS" pitchFamily="34" charset="0"/>
        </a:defRPr>
      </a:lvl9pPr>
    </p:titleStyle>
    <p:bodyStyle>
      <a:lvl1pPr marL="339725" indent="-339725" algn="l" rtl="0" fontAlgn="base">
        <a:spcBef>
          <a:spcPts val="1000"/>
        </a:spcBef>
        <a:spcAft>
          <a:spcPct val="0"/>
        </a:spcAft>
        <a:buBlip>
          <a:blip r:embed="rId16"/>
        </a:buBlip>
        <a:defRPr sz="3200" kern="1200">
          <a:solidFill>
            <a:srgbClr val="808080"/>
          </a:solidFill>
          <a:latin typeface="+mn-lt"/>
          <a:ea typeface="+mn-ea"/>
          <a:cs typeface="+mn-cs"/>
        </a:defRPr>
      </a:lvl1pPr>
      <a:lvl2pPr marL="692150" indent="-352425" algn="l" rtl="0" fontAlgn="base">
        <a:spcBef>
          <a:spcPts val="800"/>
        </a:spcBef>
        <a:spcAft>
          <a:spcPct val="0"/>
        </a:spcAft>
        <a:buBlip>
          <a:blip r:embed="rId17"/>
        </a:buBlip>
        <a:defRPr sz="2800" kern="1200">
          <a:solidFill>
            <a:srgbClr val="808080"/>
          </a:solidFill>
          <a:latin typeface="+mn-lt"/>
          <a:ea typeface="+mn-ea"/>
          <a:cs typeface="+mn-cs"/>
        </a:defRPr>
      </a:lvl2pPr>
      <a:lvl3pPr marL="1031875" indent="-339725" algn="l" rtl="0" fontAlgn="base">
        <a:spcBef>
          <a:spcPts val="600"/>
        </a:spcBef>
        <a:spcAft>
          <a:spcPct val="0"/>
        </a:spcAft>
        <a:buBlip>
          <a:blip r:embed="rId18"/>
        </a:buBlip>
        <a:defRPr sz="2400" kern="1200">
          <a:solidFill>
            <a:srgbClr val="808080"/>
          </a:solidFill>
          <a:latin typeface="+mn-lt"/>
          <a:ea typeface="+mn-ea"/>
          <a:cs typeface="+mn-cs"/>
        </a:defRPr>
      </a:lvl3pPr>
      <a:lvl4pPr marL="1371600" indent="-339725" algn="l" rtl="0" fontAlgn="base">
        <a:spcBef>
          <a:spcPts val="400"/>
        </a:spcBef>
        <a:spcAft>
          <a:spcPct val="0"/>
        </a:spcAft>
        <a:buBlip>
          <a:blip r:embed="rId18"/>
        </a:buBlip>
        <a:defRPr sz="2000" kern="1200">
          <a:solidFill>
            <a:srgbClr val="808080"/>
          </a:solidFill>
          <a:latin typeface="+mn-lt"/>
          <a:ea typeface="+mn-ea"/>
          <a:cs typeface="+mn-cs"/>
        </a:defRPr>
      </a:lvl4pPr>
      <a:lvl5pPr marL="1711325" indent="-339725" algn="l" rtl="0" fontAlgn="base">
        <a:spcBef>
          <a:spcPts val="300"/>
        </a:spcBef>
        <a:spcAft>
          <a:spcPct val="0"/>
        </a:spcAft>
        <a:buBlip>
          <a:blip r:embed="rId18"/>
        </a:buBlip>
        <a:defRPr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uidanceresources.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3" descr="A close up of text on a white background&#10;&#10;Description generated with very high confidence">
            <a:extLst>
              <a:ext uri="{FF2B5EF4-FFF2-40B4-BE49-F238E27FC236}">
                <a16:creationId xmlns:a16="http://schemas.microsoft.com/office/drawing/2014/main" id="{3C4BEDF4-00D9-4603-95B2-0A5C0C5089B1}"/>
              </a:ext>
            </a:extLst>
          </p:cNvPr>
          <p:cNvPicPr>
            <a:picLocks noChangeAspect="1"/>
          </p:cNvPicPr>
          <p:nvPr/>
        </p:nvPicPr>
        <p:blipFill>
          <a:blip r:embed="rId2"/>
          <a:stretch>
            <a:fillRect/>
          </a:stretch>
        </p:blipFill>
        <p:spPr>
          <a:xfrm>
            <a:off x="572679" y="379172"/>
            <a:ext cx="2743200" cy="1834025"/>
          </a:xfrm>
          <a:prstGeom prst="rect">
            <a:avLst/>
          </a:prstGeom>
        </p:spPr>
      </p:pic>
      <p:sp>
        <p:nvSpPr>
          <p:cNvPr id="2" name="Title 1">
            <a:extLst>
              <a:ext uri="{FF2B5EF4-FFF2-40B4-BE49-F238E27FC236}">
                <a16:creationId xmlns:a16="http://schemas.microsoft.com/office/drawing/2014/main" id="{7732D1EA-ED72-47B3-A461-840D27823227}"/>
              </a:ext>
            </a:extLst>
          </p:cNvPr>
          <p:cNvSpPr>
            <a:spLocks noGrp="1"/>
          </p:cNvSpPr>
          <p:nvPr>
            <p:ph type="title"/>
          </p:nvPr>
        </p:nvSpPr>
        <p:spPr>
          <a:xfrm>
            <a:off x="567032" y="3068493"/>
            <a:ext cx="8410575" cy="3453628"/>
          </a:xfrm>
        </p:spPr>
        <p:txBody>
          <a:bodyPr/>
          <a:lstStyle/>
          <a:p>
            <a:r>
              <a:rPr lang="en-US" altLang="en-US" sz="4800" dirty="0"/>
              <a:t>How to prepare your Will, Living Will/Medical Directive, and Final Arrangements</a:t>
            </a:r>
            <a:br>
              <a:rPr lang="en-US" altLang="en-US" dirty="0"/>
            </a:br>
            <a:br>
              <a:rPr lang="en-US" altLang="en-US" dirty="0"/>
            </a:br>
            <a:br>
              <a:rPr lang="en-US" dirty="0"/>
            </a:br>
            <a:endParaRPr lang="en-US"/>
          </a:p>
        </p:txBody>
      </p:sp>
    </p:spTree>
    <p:extLst>
      <p:ext uri="{BB962C8B-B14F-4D97-AF65-F5344CB8AC3E}">
        <p14:creationId xmlns:p14="http://schemas.microsoft.com/office/powerpoint/2010/main" val="33968220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78495" y="1269129"/>
            <a:ext cx="8410575" cy="744882"/>
          </a:xfrm>
        </p:spPr>
        <p:txBody>
          <a:bodyPr/>
          <a:lstStyle/>
          <a:p>
            <a:pPr marL="0" indent="0">
              <a:buNone/>
            </a:pPr>
            <a:r>
              <a:rPr lang="en-US" sz="1800" dirty="0"/>
              <a:t>Use the scroll bar to see all of the documents you have completed.  You can review, edit, and email any of these documents as needed.  </a:t>
            </a:r>
            <a:endParaRPr lang="en-US" sz="1800" i="1"/>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10</a:t>
            </a:fld>
            <a:endParaRPr lang="en-US"/>
          </a:p>
        </p:txBody>
      </p:sp>
      <p:pic>
        <p:nvPicPr>
          <p:cNvPr id="5" name="Picture 6" descr="A screenshot of a cell phone&#10;&#10;Description generated with very high confidence">
            <a:extLst>
              <a:ext uri="{FF2B5EF4-FFF2-40B4-BE49-F238E27FC236}">
                <a16:creationId xmlns:a16="http://schemas.microsoft.com/office/drawing/2014/main" id="{AE5101BA-C1BB-430D-BF8A-1F6F5DF331F8}"/>
              </a:ext>
            </a:extLst>
          </p:cNvPr>
          <p:cNvPicPr>
            <a:picLocks noChangeAspect="1"/>
          </p:cNvPicPr>
          <p:nvPr/>
        </p:nvPicPr>
        <p:blipFill>
          <a:blip r:embed="rId2"/>
          <a:stretch>
            <a:fillRect/>
          </a:stretch>
        </p:blipFill>
        <p:spPr>
          <a:xfrm>
            <a:off x="501980" y="2014572"/>
            <a:ext cx="8305011" cy="4313577"/>
          </a:xfrm>
          <a:prstGeom prst="rect">
            <a:avLst/>
          </a:prstGeom>
        </p:spPr>
      </p:pic>
      <p:cxnSp>
        <p:nvCxnSpPr>
          <p:cNvPr id="10" name="Straight Arrow Connector 9">
            <a:extLst>
              <a:ext uri="{FF2B5EF4-FFF2-40B4-BE49-F238E27FC236}">
                <a16:creationId xmlns:a16="http://schemas.microsoft.com/office/drawing/2014/main" id="{6E1EBD25-239C-4B29-81EC-206F955FE2C4}"/>
              </a:ext>
            </a:extLst>
          </p:cNvPr>
          <p:cNvCxnSpPr/>
          <p:nvPr/>
        </p:nvCxnSpPr>
        <p:spPr>
          <a:xfrm>
            <a:off x="4751110" y="4385820"/>
            <a:ext cx="949751" cy="443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446E881E-E149-4559-B0D5-BC97B86A015E}"/>
              </a:ext>
            </a:extLst>
          </p:cNvPr>
          <p:cNvSpPr>
            <a:spLocks noGrp="1"/>
          </p:cNvSpPr>
          <p:nvPr>
            <p:ph type="title"/>
          </p:nvPr>
        </p:nvSpPr>
        <p:spPr>
          <a:xfrm>
            <a:off x="284227" y="283841"/>
            <a:ext cx="7232716" cy="914400"/>
          </a:xfrm>
        </p:spPr>
        <p:txBody>
          <a:bodyPr/>
          <a:lstStyle/>
          <a:p>
            <a:r>
              <a:rPr lang="en-US" dirty="0"/>
              <a:t>Review</a:t>
            </a:r>
          </a:p>
        </p:txBody>
      </p:sp>
    </p:spTree>
    <p:extLst>
      <p:ext uri="{BB962C8B-B14F-4D97-AF65-F5344CB8AC3E}">
        <p14:creationId xmlns:p14="http://schemas.microsoft.com/office/powerpoint/2010/main" val="655512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3B7-9359-4B92-A467-64D7B682C682}"/>
              </a:ext>
            </a:extLst>
          </p:cNvPr>
          <p:cNvSpPr>
            <a:spLocks noGrp="1"/>
          </p:cNvSpPr>
          <p:nvPr>
            <p:ph type="title"/>
          </p:nvPr>
        </p:nvSpPr>
        <p:spPr>
          <a:xfrm>
            <a:off x="131042" y="272058"/>
            <a:ext cx="7315200" cy="914400"/>
          </a:xfrm>
        </p:spPr>
        <p:txBody>
          <a:bodyPr/>
          <a:lstStyle/>
          <a:p>
            <a:r>
              <a:rPr lang="en-US" dirty="0"/>
              <a:t>Final thoughts and questions</a:t>
            </a:r>
          </a:p>
        </p:txBody>
      </p:sp>
      <p:sp>
        <p:nvSpPr>
          <p:cNvPr id="3" name="Content Placeholder 2">
            <a:extLst>
              <a:ext uri="{FF2B5EF4-FFF2-40B4-BE49-F238E27FC236}">
                <a16:creationId xmlns:a16="http://schemas.microsoft.com/office/drawing/2014/main" id="{99AF158B-9F18-4894-AA8F-7685CE73C08A}"/>
              </a:ext>
            </a:extLst>
          </p:cNvPr>
          <p:cNvSpPr>
            <a:spLocks noGrp="1"/>
          </p:cNvSpPr>
          <p:nvPr>
            <p:ph idx="1"/>
          </p:nvPr>
        </p:nvSpPr>
        <p:spPr>
          <a:xfrm>
            <a:off x="284229" y="1463675"/>
            <a:ext cx="8493059" cy="4706938"/>
          </a:xfrm>
        </p:spPr>
        <p:txBody>
          <a:bodyPr/>
          <a:lstStyle/>
          <a:p>
            <a:pPr marL="352425" lvl="1" indent="0" algn="just">
              <a:buNone/>
            </a:pPr>
            <a:r>
              <a:rPr lang="en-US" sz="1800" dirty="0"/>
              <a:t>As a reminder, you will need to have each document witnessed and notarized.  Make sure your loved ones know where your documents can be found in the event of your passing.  We recommend a fire safe if possible.  </a:t>
            </a:r>
          </a:p>
          <a:p>
            <a:pPr marL="352425" lvl="1" indent="0" algn="just">
              <a:buNone/>
            </a:pPr>
            <a:endParaRPr lang="en-US" sz="1800" b="1" dirty="0"/>
          </a:p>
          <a:p>
            <a:pPr marL="352425" lvl="1" indent="0" algn="just">
              <a:buNone/>
            </a:pPr>
            <a:r>
              <a:rPr lang="en-US" sz="1800" dirty="0"/>
              <a:t>We hope you found this information helpful.  Should you have any questions, please contact Guidance Resources (EAP) for assistance at 1-855-891-3684. </a:t>
            </a:r>
          </a:p>
          <a:p>
            <a:pPr marL="352425" lvl="1" indent="0" algn="just">
              <a:buNone/>
            </a:pPr>
            <a:endParaRPr lang="en-US" sz="1600" dirty="0"/>
          </a:p>
          <a:p>
            <a:pPr marL="352425" lvl="1" indent="0" algn="just">
              <a:buNone/>
            </a:pPr>
            <a:endParaRPr lang="en-US" sz="1800" dirty="0"/>
          </a:p>
          <a:p>
            <a:pPr marL="352425" lvl="1" indent="0" algn="just">
              <a:buNone/>
            </a:pPr>
            <a:r>
              <a:rPr lang="en-US" sz="1800" dirty="0"/>
              <a:t>Any questions?  </a:t>
            </a:r>
            <a:endParaRPr lang="en-US" dirty="0"/>
          </a:p>
        </p:txBody>
      </p:sp>
      <p:sp>
        <p:nvSpPr>
          <p:cNvPr id="4" name="Slide Number Placeholder 3">
            <a:extLst>
              <a:ext uri="{FF2B5EF4-FFF2-40B4-BE49-F238E27FC236}">
                <a16:creationId xmlns:a16="http://schemas.microsoft.com/office/drawing/2014/main" id="{476EB1E6-6922-426D-8629-8D982B75AEB4}"/>
              </a:ext>
            </a:extLst>
          </p:cNvPr>
          <p:cNvSpPr>
            <a:spLocks noGrp="1"/>
          </p:cNvSpPr>
          <p:nvPr>
            <p:ph type="sldNum" sz="quarter" idx="10"/>
          </p:nvPr>
        </p:nvSpPr>
        <p:spPr/>
        <p:txBody>
          <a:bodyPr/>
          <a:lstStyle/>
          <a:p>
            <a:pPr>
              <a:defRPr/>
            </a:pPr>
            <a:fld id="{7E5DDB35-3557-44A8-B0F5-623FE770DCB3}" type="slidenum">
              <a:rPr lang="en-US"/>
              <a:pPr>
                <a:defRPr/>
              </a:pPr>
              <a:t>11</a:t>
            </a:fld>
            <a:endParaRPr lang="en-US"/>
          </a:p>
        </p:txBody>
      </p:sp>
      <p:pic>
        <p:nvPicPr>
          <p:cNvPr id="5" name="Picture 5">
            <a:extLst>
              <a:ext uri="{FF2B5EF4-FFF2-40B4-BE49-F238E27FC236}">
                <a16:creationId xmlns:a16="http://schemas.microsoft.com/office/drawing/2014/main" id="{B5ADB679-0FAE-4ECA-BE19-3F4D281EB36E}"/>
              </a:ext>
            </a:extLst>
          </p:cNvPr>
          <p:cNvPicPr>
            <a:picLocks noChangeAspect="1"/>
          </p:cNvPicPr>
          <p:nvPr/>
        </p:nvPicPr>
        <p:blipFill>
          <a:blip r:embed="rId2"/>
          <a:stretch>
            <a:fillRect/>
          </a:stretch>
        </p:blipFill>
        <p:spPr>
          <a:xfrm>
            <a:off x="2392788" y="3700757"/>
            <a:ext cx="2143125" cy="2143125"/>
          </a:xfrm>
          <a:prstGeom prst="rect">
            <a:avLst/>
          </a:prstGeom>
        </p:spPr>
      </p:pic>
    </p:spTree>
    <p:extLst>
      <p:ext uri="{BB962C8B-B14F-4D97-AF65-F5344CB8AC3E}">
        <p14:creationId xmlns:p14="http://schemas.microsoft.com/office/powerpoint/2010/main" val="26406597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a:extLst>
              <a:ext uri="{FF2B5EF4-FFF2-40B4-BE49-F238E27FC236}">
                <a16:creationId xmlns:a16="http://schemas.microsoft.com/office/drawing/2014/main" id="{13ADC860-D0FB-42D3-B388-AE8EB667FC58}"/>
              </a:ext>
            </a:extLst>
          </p:cNvPr>
          <p:cNvSpPr>
            <a:spLocks noGrp="1"/>
          </p:cNvSpPr>
          <p:nvPr>
            <p:ph type="title"/>
          </p:nvPr>
        </p:nvSpPr>
        <p:spPr>
          <a:xfrm>
            <a:off x="185006" y="1437168"/>
            <a:ext cx="4739332" cy="2950128"/>
          </a:xfrm>
        </p:spPr>
        <p:txBody>
          <a:bodyPr vert="horz" lIns="91440" tIns="45720" rIns="91440" bIns="45720" rtlCol="0" anchor="t">
            <a:normAutofit/>
          </a:bodyPr>
          <a:lstStyle/>
          <a:p>
            <a:pPr>
              <a:lnSpc>
                <a:spcPct val="90000"/>
              </a:lnSpc>
            </a:pPr>
            <a:br>
              <a:rPr lang="en-US" sz="3300" kern="1200" dirty="0">
                <a:solidFill>
                  <a:srgbClr val="000000"/>
                </a:solidFill>
                <a:latin typeface="+mj-lt"/>
                <a:ea typeface="+mj-ea"/>
                <a:cs typeface="+mj-cs"/>
              </a:rPr>
            </a:br>
            <a:br>
              <a:rPr lang="en-US" sz="3300" kern="1200" dirty="0">
                <a:solidFill>
                  <a:srgbClr val="000000"/>
                </a:solidFill>
                <a:latin typeface="+mj-lt"/>
                <a:ea typeface="+mj-ea"/>
                <a:cs typeface="+mj-cs"/>
              </a:rPr>
            </a:br>
            <a:br>
              <a:rPr lang="en-US" sz="3300" kern="1200" dirty="0">
                <a:solidFill>
                  <a:srgbClr val="000000"/>
                </a:solidFill>
                <a:latin typeface="+mj-lt"/>
                <a:ea typeface="+mj-ea"/>
                <a:cs typeface="+mj-cs"/>
              </a:rPr>
            </a:br>
            <a:br>
              <a:rPr lang="en-US" sz="3300" kern="1200" dirty="0">
                <a:solidFill>
                  <a:srgbClr val="000000"/>
                </a:solidFill>
                <a:latin typeface="+mj-lt"/>
                <a:ea typeface="+mj-ea"/>
                <a:cs typeface="+mj-cs"/>
              </a:rPr>
            </a:br>
            <a:br>
              <a:rPr lang="en-US" sz="3300" kern="1200" dirty="0">
                <a:solidFill>
                  <a:srgbClr val="000000"/>
                </a:solidFill>
                <a:latin typeface="+mj-lt"/>
                <a:ea typeface="+mj-ea"/>
                <a:cs typeface="+mj-cs"/>
              </a:rPr>
            </a:br>
            <a:endParaRPr lang="en-US" sz="3300" kern="1200" dirty="0">
              <a:solidFill>
                <a:srgbClr val="000000"/>
              </a:solidFill>
              <a:latin typeface="+mj-lt"/>
              <a:ea typeface="+mj-ea"/>
              <a:cs typeface="+mj-cs"/>
            </a:endParaRPr>
          </a:p>
        </p:txBody>
      </p:sp>
      <p:sp>
        <p:nvSpPr>
          <p:cNvPr id="4" name="Slide Number Placeholder 3">
            <a:extLst>
              <a:ext uri="{FF2B5EF4-FFF2-40B4-BE49-F238E27FC236}">
                <a16:creationId xmlns:a16="http://schemas.microsoft.com/office/drawing/2014/main" id="{C88BC0F7-AD86-45BA-92D4-8E5C393B9C30}"/>
              </a:ext>
            </a:extLst>
          </p:cNvPr>
          <p:cNvSpPr>
            <a:spLocks noGrp="1"/>
          </p:cNvSpPr>
          <p:nvPr>
            <p:ph type="sldNum" sz="quarter" idx="10"/>
          </p:nvPr>
        </p:nvSpPr>
        <p:spPr>
          <a:xfrm>
            <a:off x="8119448" y="5525027"/>
            <a:ext cx="428046" cy="235550"/>
          </a:xfrm>
        </p:spPr>
        <p:txBody>
          <a:bodyPr vert="horz" lIns="91440" tIns="45720" rIns="91440" bIns="45720" rtlCol="0" anchor="ctr">
            <a:normAutofit/>
          </a:bodyPr>
          <a:lstStyle/>
          <a:p>
            <a:pPr algn="r">
              <a:spcAft>
                <a:spcPts val="600"/>
              </a:spcAft>
              <a:defRPr/>
            </a:pPr>
            <a:fld id="{7E5DDB35-3557-44A8-B0F5-623FE770DCB3}" type="slidenum">
              <a:rPr lang="en-US" sz="825">
                <a:solidFill>
                  <a:srgbClr val="898989"/>
                </a:solidFill>
              </a:rPr>
              <a:pPr algn="r">
                <a:spcAft>
                  <a:spcPts val="600"/>
                </a:spcAft>
                <a:defRPr/>
              </a:pPr>
              <a:t>2</a:t>
            </a:fld>
            <a:endParaRPr lang="en-US" sz="825">
              <a:solidFill>
                <a:srgbClr val="898989"/>
              </a:solidFill>
            </a:endParaRPr>
          </a:p>
        </p:txBody>
      </p:sp>
      <p:sp>
        <p:nvSpPr>
          <p:cNvPr id="2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itle 1">
            <a:extLst>
              <a:ext uri="{FF2B5EF4-FFF2-40B4-BE49-F238E27FC236}">
                <a16:creationId xmlns:a16="http://schemas.microsoft.com/office/drawing/2014/main" id="{E7BA150A-28FC-431E-9557-97C0E9509C19}"/>
              </a:ext>
            </a:extLst>
          </p:cNvPr>
          <p:cNvSpPr txBox="1">
            <a:spLocks/>
          </p:cNvSpPr>
          <p:nvPr/>
        </p:nvSpPr>
        <p:spPr bwMode="auto">
          <a:xfrm>
            <a:off x="254680" y="118831"/>
            <a:ext cx="7420599" cy="783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lnSpc>
                <a:spcPct val="100000"/>
              </a:lnSpc>
              <a:spcBef>
                <a:spcPct val="0"/>
              </a:spcBef>
              <a:spcAft>
                <a:spcPct val="0"/>
              </a:spcAft>
              <a:defRPr sz="3200" kern="1200">
                <a:solidFill>
                  <a:schemeClr val="bg1"/>
                </a:solidFill>
                <a:latin typeface="+mj-lt"/>
                <a:ea typeface="+mj-ea"/>
                <a:cs typeface="+mj-cs"/>
              </a:defRPr>
            </a:lvl1pPr>
            <a:lvl2pPr algn="l" rtl="0" fontAlgn="base">
              <a:spcBef>
                <a:spcPct val="0"/>
              </a:spcBef>
              <a:spcAft>
                <a:spcPct val="0"/>
              </a:spcAft>
              <a:defRPr sz="3200">
                <a:solidFill>
                  <a:schemeClr val="bg1"/>
                </a:solidFill>
                <a:latin typeface="Trebuchet MS" pitchFamily="34" charset="0"/>
              </a:defRPr>
            </a:lvl2pPr>
            <a:lvl3pPr algn="l" rtl="0" fontAlgn="base">
              <a:spcBef>
                <a:spcPct val="0"/>
              </a:spcBef>
              <a:spcAft>
                <a:spcPct val="0"/>
              </a:spcAft>
              <a:defRPr sz="3200">
                <a:solidFill>
                  <a:schemeClr val="bg1"/>
                </a:solidFill>
                <a:latin typeface="Trebuchet MS" pitchFamily="34" charset="0"/>
              </a:defRPr>
            </a:lvl3pPr>
            <a:lvl4pPr algn="l" rtl="0" fontAlgn="base">
              <a:spcBef>
                <a:spcPct val="0"/>
              </a:spcBef>
              <a:spcAft>
                <a:spcPct val="0"/>
              </a:spcAft>
              <a:defRPr sz="3200">
                <a:solidFill>
                  <a:schemeClr val="bg1"/>
                </a:solidFill>
                <a:latin typeface="Trebuchet MS" pitchFamily="34" charset="0"/>
              </a:defRPr>
            </a:lvl4pPr>
            <a:lvl5pPr algn="l" rtl="0" fontAlgn="base">
              <a:spcBef>
                <a:spcPct val="0"/>
              </a:spcBef>
              <a:spcAft>
                <a:spcPct val="0"/>
              </a:spcAft>
              <a:defRPr sz="3200">
                <a:solidFill>
                  <a:schemeClr val="bg1"/>
                </a:solidFill>
                <a:latin typeface="Trebuchet MS" pitchFamily="34" charset="0"/>
              </a:defRPr>
            </a:lvl5pPr>
            <a:lvl6pPr marL="457200" algn="l" rtl="0" fontAlgn="base">
              <a:spcBef>
                <a:spcPct val="0"/>
              </a:spcBef>
              <a:spcAft>
                <a:spcPct val="0"/>
              </a:spcAft>
              <a:defRPr sz="3200">
                <a:solidFill>
                  <a:schemeClr val="bg1"/>
                </a:solidFill>
                <a:latin typeface="Trebuchet MS" pitchFamily="34" charset="0"/>
              </a:defRPr>
            </a:lvl6pPr>
            <a:lvl7pPr marL="914400" algn="l" rtl="0" fontAlgn="base">
              <a:spcBef>
                <a:spcPct val="0"/>
              </a:spcBef>
              <a:spcAft>
                <a:spcPct val="0"/>
              </a:spcAft>
              <a:defRPr sz="3200">
                <a:solidFill>
                  <a:schemeClr val="bg1"/>
                </a:solidFill>
                <a:latin typeface="Trebuchet MS" pitchFamily="34" charset="0"/>
              </a:defRPr>
            </a:lvl7pPr>
            <a:lvl8pPr marL="1371600" algn="l" rtl="0" fontAlgn="base">
              <a:spcBef>
                <a:spcPct val="0"/>
              </a:spcBef>
              <a:spcAft>
                <a:spcPct val="0"/>
              </a:spcAft>
              <a:defRPr sz="3200">
                <a:solidFill>
                  <a:schemeClr val="bg1"/>
                </a:solidFill>
                <a:latin typeface="Trebuchet MS" pitchFamily="34" charset="0"/>
              </a:defRPr>
            </a:lvl8pPr>
            <a:lvl9pPr marL="1828800" algn="l" rtl="0" fontAlgn="base">
              <a:spcBef>
                <a:spcPct val="0"/>
              </a:spcBef>
              <a:spcAft>
                <a:spcPct val="0"/>
              </a:spcAft>
              <a:defRPr sz="3200">
                <a:solidFill>
                  <a:schemeClr val="bg1"/>
                </a:solidFill>
                <a:latin typeface="Trebuchet MS" pitchFamily="34" charset="0"/>
              </a:defRPr>
            </a:lvl9pPr>
          </a:lstStyle>
          <a:p>
            <a:r>
              <a:rPr lang="en-US" dirty="0"/>
              <a:t>Items to carefully consider</a:t>
            </a:r>
          </a:p>
        </p:txBody>
      </p:sp>
      <p:sp>
        <p:nvSpPr>
          <p:cNvPr id="6" name="TextBox 5">
            <a:extLst>
              <a:ext uri="{FF2B5EF4-FFF2-40B4-BE49-F238E27FC236}">
                <a16:creationId xmlns:a16="http://schemas.microsoft.com/office/drawing/2014/main" id="{FCD86B3D-156D-47B4-8594-D25FDFAE63FE}"/>
              </a:ext>
            </a:extLst>
          </p:cNvPr>
          <p:cNvSpPr txBox="1"/>
          <p:nvPr/>
        </p:nvSpPr>
        <p:spPr>
          <a:xfrm>
            <a:off x="337009" y="1432875"/>
            <a:ext cx="856425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Trebuchet MS"/>
                <a:cs typeface="Arial"/>
              </a:rPr>
              <a:t>There are a few items you should consider when preparing the documents we are going to be talking about today.  We encourage you to put some thought into each answer as you go through this process.</a:t>
            </a:r>
            <a:endParaRPr lang="en-US"/>
          </a:p>
          <a:p>
            <a:pPr algn="just"/>
            <a:endParaRPr lang="en-US" dirty="0">
              <a:latin typeface="Trebuchet MS"/>
            </a:endParaRPr>
          </a:p>
          <a:p>
            <a:pPr marL="285750" indent="-285750">
              <a:buFont typeface="Arial"/>
              <a:buChar char="•"/>
            </a:pPr>
            <a:r>
              <a:rPr lang="en-US" dirty="0">
                <a:latin typeface="Trebuchet MS"/>
                <a:cs typeface="Arial"/>
              </a:rPr>
              <a:t>Who will you entrust to carry out any final wishes?</a:t>
            </a:r>
          </a:p>
          <a:p>
            <a:pPr marL="285750" indent="-285750">
              <a:buFont typeface="Arial"/>
              <a:buChar char="•"/>
            </a:pPr>
            <a:r>
              <a:rPr lang="en-US" dirty="0">
                <a:latin typeface="Trebuchet MS"/>
                <a:cs typeface="Arial"/>
              </a:rPr>
              <a:t>Do you have a safe place to keep your documents?</a:t>
            </a:r>
          </a:p>
          <a:p>
            <a:pPr marL="285750" indent="-285750">
              <a:buFont typeface="Arial"/>
              <a:buChar char="•"/>
            </a:pPr>
            <a:r>
              <a:rPr lang="en-US" dirty="0">
                <a:latin typeface="Trebuchet MS"/>
                <a:cs typeface="Arial"/>
              </a:rPr>
              <a:t>Do you have someone that will know where to find your documents?</a:t>
            </a:r>
          </a:p>
          <a:p>
            <a:pPr marL="285750" indent="-285750">
              <a:buFont typeface="Arial" panose="020B0604020202020204" pitchFamily="34" charset="0"/>
              <a:buChar char="•"/>
            </a:pPr>
            <a:r>
              <a:rPr lang="en-US" dirty="0">
                <a:latin typeface="Trebuchet MS"/>
                <a:cs typeface="Arial"/>
              </a:rPr>
              <a:t>Do you have a beneficiary that is over 18 years of age?</a:t>
            </a:r>
          </a:p>
          <a:p>
            <a:pPr marL="285750" indent="-285750">
              <a:buFont typeface="Arial" panose="020B0604020202020204" pitchFamily="34" charset="0"/>
              <a:buChar char="•"/>
            </a:pPr>
            <a:r>
              <a:rPr lang="en-US" dirty="0">
                <a:latin typeface="Trebuchet MS"/>
                <a:cs typeface="Arial"/>
              </a:rPr>
              <a:t>If not, do you have a Trust set up for any beneficiary under age 18? </a:t>
            </a:r>
          </a:p>
          <a:p>
            <a:pPr marL="285750" indent="-285750">
              <a:buFont typeface="Arial" panose="020B0604020202020204" pitchFamily="34" charset="0"/>
              <a:buChar char="•"/>
            </a:pPr>
            <a:endParaRPr lang="en-US" dirty="0">
              <a:latin typeface="Trebuchet MS"/>
            </a:endParaRPr>
          </a:p>
          <a:p>
            <a:r>
              <a:rPr lang="en-US" dirty="0">
                <a:latin typeface="Trebuchet MS"/>
                <a:cs typeface="Arial"/>
              </a:rPr>
              <a:t>If you do not have a beneficiary over age 18, any assets you have could sit in probate court.  We would advise you to seek guidance from an attorney for more details. </a:t>
            </a:r>
          </a:p>
          <a:p>
            <a:pPr marL="285750" indent="-285750">
              <a:buFont typeface="Arial" panose="020B0604020202020204" pitchFamily="34" charset="0"/>
              <a:buChar char="•"/>
            </a:pPr>
            <a:endParaRPr lang="en-US" dirty="0">
              <a:latin typeface="Trebuchet MS"/>
            </a:endParaRPr>
          </a:p>
          <a:p>
            <a:pPr algn="just"/>
            <a:r>
              <a:rPr lang="en-US" dirty="0">
                <a:latin typeface="Trebuchet MS"/>
                <a:cs typeface="Arial"/>
              </a:rPr>
              <a:t>We are not providing you with any legal guidance.  The purpose of this information is to assist you in making your final arrangements.  These documents may not provide you with all that is necessary if you have multiple properties and investments.  We advise you to seek legal counsel.  </a:t>
            </a:r>
            <a:endParaRPr lang="en-US" dirty="0">
              <a:latin typeface="Trebuchet MS"/>
            </a:endParaRPr>
          </a:p>
        </p:txBody>
      </p:sp>
    </p:spTree>
    <p:extLst>
      <p:ext uri="{BB962C8B-B14F-4D97-AF65-F5344CB8AC3E}">
        <p14:creationId xmlns:p14="http://schemas.microsoft.com/office/powerpoint/2010/main" val="30222631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B753-14DE-44D7-85CA-FEAFF3EF86BA}"/>
              </a:ext>
            </a:extLst>
          </p:cNvPr>
          <p:cNvSpPr>
            <a:spLocks noGrp="1"/>
          </p:cNvSpPr>
          <p:nvPr>
            <p:ph type="title"/>
          </p:nvPr>
        </p:nvSpPr>
        <p:spPr>
          <a:xfrm>
            <a:off x="142825" y="307408"/>
            <a:ext cx="7315200" cy="914400"/>
          </a:xfrm>
        </p:spPr>
        <p:txBody>
          <a:bodyPr/>
          <a:lstStyle/>
          <a:p>
            <a:r>
              <a:rPr lang="en-US" dirty="0"/>
              <a:t>What resources are available to me?</a:t>
            </a:r>
          </a:p>
        </p:txBody>
      </p:sp>
      <p:sp>
        <p:nvSpPr>
          <p:cNvPr id="3" name="Content Placeholder 2">
            <a:extLst>
              <a:ext uri="{FF2B5EF4-FFF2-40B4-BE49-F238E27FC236}">
                <a16:creationId xmlns:a16="http://schemas.microsoft.com/office/drawing/2014/main" id="{F027A0B0-E400-45D9-80D9-FB1C2114A3E8}"/>
              </a:ext>
            </a:extLst>
          </p:cNvPr>
          <p:cNvSpPr>
            <a:spLocks noGrp="1"/>
          </p:cNvSpPr>
          <p:nvPr>
            <p:ph idx="1"/>
          </p:nvPr>
        </p:nvSpPr>
        <p:spPr>
          <a:xfrm>
            <a:off x="366712" y="1622038"/>
            <a:ext cx="8036505" cy="4619371"/>
          </a:xfrm>
        </p:spPr>
        <p:txBody>
          <a:bodyPr/>
          <a:lstStyle/>
          <a:p>
            <a:r>
              <a:rPr lang="en-US" sz="2000" dirty="0"/>
              <a:t>We will be reviewing the following:</a:t>
            </a:r>
          </a:p>
          <a:p>
            <a:pPr lvl="1"/>
            <a:r>
              <a:rPr lang="en-US" sz="1800" dirty="0"/>
              <a:t>Last Will and Testament</a:t>
            </a:r>
          </a:p>
          <a:p>
            <a:pPr lvl="1"/>
            <a:r>
              <a:rPr lang="en-US" sz="1800" dirty="0"/>
              <a:t>Living Will/Medical Directive</a:t>
            </a:r>
          </a:p>
          <a:p>
            <a:pPr lvl="1">
              <a:defRPr/>
            </a:pPr>
            <a:r>
              <a:rPr lang="en-US" sz="1800" dirty="0"/>
              <a:t>Final Arrangements</a:t>
            </a:r>
          </a:p>
          <a:p>
            <a:pPr marL="0" indent="0">
              <a:buNone/>
              <a:defRPr/>
            </a:pPr>
            <a:r>
              <a:rPr lang="en-US" sz="1800" dirty="0"/>
              <a:t>The Last Will and Testament is a free document.  </a:t>
            </a:r>
            <a:endParaRPr lang="en-US" altLang="en-US" sz="1800" b="1"/>
          </a:p>
          <a:p>
            <a:pPr marL="0" indent="0">
              <a:buNone/>
              <a:defRPr/>
            </a:pPr>
            <a:r>
              <a:rPr lang="en-US" sz="1800" dirty="0"/>
              <a:t>The Living Will/Medical Directive is available for $14.99.  </a:t>
            </a:r>
          </a:p>
          <a:p>
            <a:pPr marL="0" indent="0">
              <a:spcBef>
                <a:spcPts val="600"/>
              </a:spcBef>
              <a:buNone/>
              <a:defRPr/>
            </a:pPr>
            <a:r>
              <a:rPr lang="en-US" sz="1800" dirty="0"/>
              <a:t>The Final Arrangements document is available for $9.99. </a:t>
            </a:r>
          </a:p>
          <a:p>
            <a:pPr marL="0" indent="0">
              <a:spcBef>
                <a:spcPts val="600"/>
              </a:spcBef>
              <a:buNone/>
              <a:defRPr/>
            </a:pPr>
            <a:endParaRPr lang="en-US" sz="2000" dirty="0"/>
          </a:p>
          <a:p>
            <a:pPr marL="0" indent="0">
              <a:spcBef>
                <a:spcPts val="600"/>
              </a:spcBef>
              <a:buNone/>
              <a:defRPr/>
            </a:pPr>
            <a:r>
              <a:rPr lang="en-US" sz="1800" dirty="0"/>
              <a:t>You can choose all, or any of the 3 that you would like to complete.  Each completed document will need to be witnessed by 3 people (with a signature), and notarized.  </a:t>
            </a:r>
          </a:p>
        </p:txBody>
      </p:sp>
      <p:sp>
        <p:nvSpPr>
          <p:cNvPr id="4" name="Slide Number Placeholder 3">
            <a:extLst>
              <a:ext uri="{FF2B5EF4-FFF2-40B4-BE49-F238E27FC236}">
                <a16:creationId xmlns:a16="http://schemas.microsoft.com/office/drawing/2014/main" id="{6A8DE7FE-16F6-4134-A965-F95EC51E60CD}"/>
              </a:ext>
            </a:extLst>
          </p:cNvPr>
          <p:cNvSpPr>
            <a:spLocks noGrp="1"/>
          </p:cNvSpPr>
          <p:nvPr>
            <p:ph type="sldNum" sz="quarter" idx="10"/>
          </p:nvPr>
        </p:nvSpPr>
        <p:spPr/>
        <p:txBody>
          <a:bodyPr/>
          <a:lstStyle/>
          <a:p>
            <a:pPr>
              <a:defRPr/>
            </a:pPr>
            <a:fld id="{7E5DDB35-3557-44A8-B0F5-623FE770DCB3}" type="slidenum">
              <a:rPr lang="en-US" smtClean="0"/>
              <a:pPr>
                <a:defRPr/>
              </a:pPr>
              <a:t>3</a:t>
            </a:fld>
            <a:endParaRPr lang="en-US"/>
          </a:p>
        </p:txBody>
      </p:sp>
      <p:pic>
        <p:nvPicPr>
          <p:cNvPr id="13" name="Picture 13" descr="A close up of a pen&#10;&#10;Description generated with high confidence">
            <a:extLst>
              <a:ext uri="{FF2B5EF4-FFF2-40B4-BE49-F238E27FC236}">
                <a16:creationId xmlns:a16="http://schemas.microsoft.com/office/drawing/2014/main" id="{A8F6F7C5-D437-430A-81C3-48E1744DDC63}"/>
              </a:ext>
            </a:extLst>
          </p:cNvPr>
          <p:cNvPicPr>
            <a:picLocks noChangeAspect="1"/>
          </p:cNvPicPr>
          <p:nvPr/>
        </p:nvPicPr>
        <p:blipFill>
          <a:blip r:embed="rId2"/>
          <a:stretch>
            <a:fillRect/>
          </a:stretch>
        </p:blipFill>
        <p:spPr>
          <a:xfrm>
            <a:off x="6040225" y="1624717"/>
            <a:ext cx="2743200" cy="1581804"/>
          </a:xfrm>
          <a:prstGeom prst="rect">
            <a:avLst/>
          </a:prstGeom>
        </p:spPr>
      </p:pic>
    </p:spTree>
    <p:extLst>
      <p:ext uri="{BB962C8B-B14F-4D97-AF65-F5344CB8AC3E}">
        <p14:creationId xmlns:p14="http://schemas.microsoft.com/office/powerpoint/2010/main" val="29990671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1F1-CDFB-41A4-B7D0-9778AC1B805A}"/>
              </a:ext>
            </a:extLst>
          </p:cNvPr>
          <p:cNvSpPr>
            <a:spLocks noGrp="1"/>
          </p:cNvSpPr>
          <p:nvPr>
            <p:ph type="title"/>
          </p:nvPr>
        </p:nvSpPr>
        <p:spPr>
          <a:xfrm>
            <a:off x="201743" y="283841"/>
            <a:ext cx="7315200" cy="914400"/>
          </a:xfrm>
        </p:spPr>
        <p:txBody>
          <a:bodyPr/>
          <a:lstStyle/>
          <a:p>
            <a:r>
              <a:rPr lang="en-US" dirty="0"/>
              <a:t>Additional Resources</a:t>
            </a:r>
          </a:p>
        </p:txBody>
      </p:sp>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78495" y="1351613"/>
            <a:ext cx="8410575" cy="1110170"/>
          </a:xfrm>
        </p:spPr>
        <p:txBody>
          <a:bodyPr/>
          <a:lstStyle/>
          <a:p>
            <a:pPr marL="0" indent="0">
              <a:buNone/>
            </a:pPr>
            <a:r>
              <a:rPr lang="en-US" sz="1800" dirty="0"/>
              <a:t>If you need additional information, there are additional materials and educational pieces available to guide you through this process and answer any questions at the following:</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4</a:t>
            </a:fld>
            <a:endParaRPr lang="en-US"/>
          </a:p>
        </p:txBody>
      </p:sp>
      <p:pic>
        <p:nvPicPr>
          <p:cNvPr id="5" name="Picture 5" descr="A screenshot of a cell phone&#10;&#10;Description generated with very high confidence">
            <a:extLst>
              <a:ext uri="{FF2B5EF4-FFF2-40B4-BE49-F238E27FC236}">
                <a16:creationId xmlns:a16="http://schemas.microsoft.com/office/drawing/2014/main" id="{196661ED-A93D-4EC5-9EDE-9DBC05AEDF27}"/>
              </a:ext>
            </a:extLst>
          </p:cNvPr>
          <p:cNvPicPr>
            <a:picLocks noChangeAspect="1"/>
          </p:cNvPicPr>
          <p:nvPr/>
        </p:nvPicPr>
        <p:blipFill>
          <a:blip r:embed="rId2"/>
          <a:stretch>
            <a:fillRect/>
          </a:stretch>
        </p:blipFill>
        <p:spPr>
          <a:xfrm>
            <a:off x="1055803" y="2367895"/>
            <a:ext cx="7067746" cy="3830817"/>
          </a:xfrm>
          <a:prstGeom prst="rect">
            <a:avLst/>
          </a:prstGeom>
        </p:spPr>
      </p:pic>
    </p:spTree>
    <p:extLst>
      <p:ext uri="{BB962C8B-B14F-4D97-AF65-F5344CB8AC3E}">
        <p14:creationId xmlns:p14="http://schemas.microsoft.com/office/powerpoint/2010/main" val="36725490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1F1-CDFB-41A4-B7D0-9778AC1B805A}"/>
              </a:ext>
            </a:extLst>
          </p:cNvPr>
          <p:cNvSpPr>
            <a:spLocks noGrp="1"/>
          </p:cNvSpPr>
          <p:nvPr>
            <p:ph type="title"/>
          </p:nvPr>
        </p:nvSpPr>
        <p:spPr>
          <a:xfrm>
            <a:off x="201743" y="283841"/>
            <a:ext cx="7315200" cy="914400"/>
          </a:xfrm>
        </p:spPr>
        <p:txBody>
          <a:bodyPr/>
          <a:lstStyle/>
          <a:p>
            <a:r>
              <a:rPr lang="en-US" dirty="0"/>
              <a:t>www.guidanceresources.com</a:t>
            </a:r>
          </a:p>
        </p:txBody>
      </p:sp>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78495" y="1351613"/>
            <a:ext cx="8410575" cy="1110170"/>
          </a:xfrm>
        </p:spPr>
        <p:txBody>
          <a:bodyPr/>
          <a:lstStyle/>
          <a:p>
            <a:pPr marL="0" indent="0">
              <a:buNone/>
            </a:pPr>
            <a:r>
              <a:rPr lang="en-US" sz="1800" dirty="0"/>
              <a:t>Login to</a:t>
            </a:r>
            <a:r>
              <a:rPr lang="en-US" sz="1800" b="1" dirty="0"/>
              <a:t> </a:t>
            </a:r>
            <a:r>
              <a:rPr lang="en-US" sz="1800" b="1" dirty="0">
                <a:hlinkClick r:id="rId2"/>
              </a:rPr>
              <a:t>www.guidanceresources.com</a:t>
            </a:r>
            <a:r>
              <a:rPr lang="en-US" sz="1800" b="1" dirty="0"/>
              <a:t>.  </a:t>
            </a:r>
            <a:r>
              <a:rPr lang="en-US" sz="1800" dirty="0"/>
              <a:t>Select Register and enter in code </a:t>
            </a:r>
            <a:r>
              <a:rPr lang="en-US" sz="1800" i="1" dirty="0" err="1"/>
              <a:t>LifeKeys</a:t>
            </a:r>
            <a:r>
              <a:rPr lang="en-US" sz="1800" dirty="0"/>
              <a:t>. </a:t>
            </a:r>
            <a:endParaRPr lang="en-US" dirty="0"/>
          </a:p>
          <a:p>
            <a:pPr marL="0" indent="0">
              <a:buNone/>
            </a:pPr>
            <a:endParaRPr lang="en-US" sz="1800" b="1"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5</a:t>
            </a:fld>
            <a:endParaRPr lang="en-US"/>
          </a:p>
        </p:txBody>
      </p:sp>
      <p:pic>
        <p:nvPicPr>
          <p:cNvPr id="6" name="Picture 6" descr="A screenshot of a social media post&#10;&#10;Description generated with very high confidence">
            <a:extLst>
              <a:ext uri="{FF2B5EF4-FFF2-40B4-BE49-F238E27FC236}">
                <a16:creationId xmlns:a16="http://schemas.microsoft.com/office/drawing/2014/main" id="{09606D87-5BCC-4D88-A67A-FA093D1760A4}"/>
              </a:ext>
            </a:extLst>
          </p:cNvPr>
          <p:cNvPicPr>
            <a:picLocks noChangeAspect="1"/>
          </p:cNvPicPr>
          <p:nvPr/>
        </p:nvPicPr>
        <p:blipFill>
          <a:blip r:embed="rId3"/>
          <a:stretch>
            <a:fillRect/>
          </a:stretch>
        </p:blipFill>
        <p:spPr>
          <a:xfrm>
            <a:off x="772998" y="2154999"/>
            <a:ext cx="7633354" cy="4138772"/>
          </a:xfrm>
          <a:prstGeom prst="rect">
            <a:avLst/>
          </a:prstGeom>
        </p:spPr>
      </p:pic>
      <p:cxnSp>
        <p:nvCxnSpPr>
          <p:cNvPr id="8" name="Straight Arrow Connector 7">
            <a:extLst>
              <a:ext uri="{FF2B5EF4-FFF2-40B4-BE49-F238E27FC236}">
                <a16:creationId xmlns:a16="http://schemas.microsoft.com/office/drawing/2014/main" id="{CDEFDFAE-14A4-4DD6-BA12-4D25C24111D3}"/>
              </a:ext>
            </a:extLst>
          </p:cNvPr>
          <p:cNvCxnSpPr/>
          <p:nvPr/>
        </p:nvCxnSpPr>
        <p:spPr>
          <a:xfrm flipH="1">
            <a:off x="7232715" y="2771479"/>
            <a:ext cx="805992" cy="501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0432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1F1-CDFB-41A4-B7D0-9778AC1B805A}"/>
              </a:ext>
            </a:extLst>
          </p:cNvPr>
          <p:cNvSpPr>
            <a:spLocks noGrp="1"/>
          </p:cNvSpPr>
          <p:nvPr>
            <p:ph type="title"/>
          </p:nvPr>
        </p:nvSpPr>
        <p:spPr>
          <a:xfrm>
            <a:off x="201743" y="283841"/>
            <a:ext cx="7315200" cy="914400"/>
          </a:xfrm>
        </p:spPr>
        <p:txBody>
          <a:bodyPr/>
          <a:lstStyle/>
          <a:p>
            <a:r>
              <a:rPr lang="en-US" dirty="0"/>
              <a:t>Create</a:t>
            </a:r>
          </a:p>
        </p:txBody>
      </p:sp>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78495" y="1351613"/>
            <a:ext cx="8410575" cy="1110170"/>
          </a:xfrm>
        </p:spPr>
        <p:txBody>
          <a:bodyPr/>
          <a:lstStyle/>
          <a:p>
            <a:pPr marL="0" indent="0">
              <a:buNone/>
            </a:pPr>
            <a:r>
              <a:rPr lang="en-US" sz="1800" dirty="0"/>
              <a:t>In the search bar type in </a:t>
            </a:r>
            <a:r>
              <a:rPr lang="en-US" sz="1800" i="1" dirty="0"/>
              <a:t>"create will".</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6</a:t>
            </a:fld>
            <a:endParaRPr lang="en-US"/>
          </a:p>
        </p:txBody>
      </p:sp>
      <p:pic>
        <p:nvPicPr>
          <p:cNvPr id="6" name="Picture 6" descr="A screenshot of a social media post&#10;&#10;Description generated with very high confidence">
            <a:extLst>
              <a:ext uri="{FF2B5EF4-FFF2-40B4-BE49-F238E27FC236}">
                <a16:creationId xmlns:a16="http://schemas.microsoft.com/office/drawing/2014/main" id="{11FE06F8-81A4-4548-8949-66592C75CC77}"/>
              </a:ext>
            </a:extLst>
          </p:cNvPr>
          <p:cNvPicPr>
            <a:picLocks noChangeAspect="1"/>
          </p:cNvPicPr>
          <p:nvPr/>
        </p:nvPicPr>
        <p:blipFill>
          <a:blip r:embed="rId2"/>
          <a:stretch>
            <a:fillRect/>
          </a:stretch>
        </p:blipFill>
        <p:spPr>
          <a:xfrm>
            <a:off x="584462" y="1904669"/>
            <a:ext cx="7939726" cy="4333065"/>
          </a:xfrm>
          <a:prstGeom prst="rect">
            <a:avLst/>
          </a:prstGeom>
        </p:spPr>
      </p:pic>
    </p:spTree>
    <p:extLst>
      <p:ext uri="{BB962C8B-B14F-4D97-AF65-F5344CB8AC3E}">
        <p14:creationId xmlns:p14="http://schemas.microsoft.com/office/powerpoint/2010/main" val="5044623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1F1-CDFB-41A4-B7D0-9778AC1B805A}"/>
              </a:ext>
            </a:extLst>
          </p:cNvPr>
          <p:cNvSpPr>
            <a:spLocks noGrp="1"/>
          </p:cNvSpPr>
          <p:nvPr>
            <p:ph type="title"/>
          </p:nvPr>
        </p:nvSpPr>
        <p:spPr>
          <a:xfrm>
            <a:off x="201743" y="283841"/>
            <a:ext cx="7315200" cy="914400"/>
          </a:xfrm>
        </p:spPr>
        <p:txBody>
          <a:bodyPr/>
          <a:lstStyle/>
          <a:p>
            <a:r>
              <a:rPr lang="en-US" dirty="0"/>
              <a:t>Select</a:t>
            </a:r>
          </a:p>
        </p:txBody>
      </p:sp>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07794" y="1351613"/>
            <a:ext cx="8481276" cy="650614"/>
          </a:xfrm>
        </p:spPr>
        <p:txBody>
          <a:bodyPr/>
          <a:lstStyle/>
          <a:p>
            <a:pPr marL="0" indent="0">
              <a:buNone/>
            </a:pPr>
            <a:r>
              <a:rPr lang="en-US" sz="1800" dirty="0"/>
              <a:t>You will get a Pop Up like this, select </a:t>
            </a:r>
            <a:r>
              <a:rPr lang="en-US" sz="1800" i="1" dirty="0"/>
              <a:t>Continue</a:t>
            </a:r>
            <a:r>
              <a:rPr lang="en-US" sz="1800" dirty="0"/>
              <a:t>.  </a:t>
            </a:r>
            <a:endParaRPr lang="en-US" sz="180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7</a:t>
            </a:fld>
            <a:endParaRPr lang="en-US"/>
          </a:p>
        </p:txBody>
      </p:sp>
      <p:pic>
        <p:nvPicPr>
          <p:cNvPr id="5" name="Picture 6" descr="A screenshot of a cell phone&#10;&#10;Description generated with very high confidence">
            <a:extLst>
              <a:ext uri="{FF2B5EF4-FFF2-40B4-BE49-F238E27FC236}">
                <a16:creationId xmlns:a16="http://schemas.microsoft.com/office/drawing/2014/main" id="{E4D623F7-8FDA-4909-BE1A-52DFD128B6B1}"/>
              </a:ext>
            </a:extLst>
          </p:cNvPr>
          <p:cNvPicPr>
            <a:picLocks noChangeAspect="1"/>
          </p:cNvPicPr>
          <p:nvPr/>
        </p:nvPicPr>
        <p:blipFill>
          <a:blip r:embed="rId2"/>
          <a:stretch>
            <a:fillRect/>
          </a:stretch>
        </p:blipFill>
        <p:spPr>
          <a:xfrm>
            <a:off x="714080" y="1779717"/>
            <a:ext cx="5571241" cy="1483906"/>
          </a:xfrm>
          <a:prstGeom prst="rect">
            <a:avLst/>
          </a:prstGeom>
        </p:spPr>
      </p:pic>
      <p:sp>
        <p:nvSpPr>
          <p:cNvPr id="8" name="TextBox 7">
            <a:extLst>
              <a:ext uri="{FF2B5EF4-FFF2-40B4-BE49-F238E27FC236}">
                <a16:creationId xmlns:a16="http://schemas.microsoft.com/office/drawing/2014/main" id="{F892E9F9-1F7F-4685-A810-FC5B48B5576E}"/>
              </a:ext>
            </a:extLst>
          </p:cNvPr>
          <p:cNvSpPr txBox="1"/>
          <p:nvPr/>
        </p:nvSpPr>
        <p:spPr>
          <a:xfrm>
            <a:off x="372359" y="3388936"/>
            <a:ext cx="8222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65000"/>
                    <a:lumOff val="35000"/>
                  </a:schemeClr>
                </a:solidFill>
                <a:latin typeface="Trebuchet MS"/>
                <a:cs typeface="Arial"/>
              </a:rPr>
              <a:t>From the Drop Down Select which document you would like to work on: </a:t>
            </a:r>
            <a:endParaRPr lang="en-US" dirty="0">
              <a:solidFill>
                <a:schemeClr val="tx1">
                  <a:lumMod val="65000"/>
                  <a:lumOff val="35000"/>
                </a:schemeClr>
              </a:solidFill>
              <a:latin typeface="Trebuchet MS"/>
            </a:endParaRPr>
          </a:p>
        </p:txBody>
      </p:sp>
      <p:pic>
        <p:nvPicPr>
          <p:cNvPr id="9" name="Picture 9" descr="A screenshot of a social media post&#10;&#10;Description generated with very high confidence">
            <a:extLst>
              <a:ext uri="{FF2B5EF4-FFF2-40B4-BE49-F238E27FC236}">
                <a16:creationId xmlns:a16="http://schemas.microsoft.com/office/drawing/2014/main" id="{813A952B-3812-49CB-A8D0-42136687AB0C}"/>
              </a:ext>
            </a:extLst>
          </p:cNvPr>
          <p:cNvPicPr>
            <a:picLocks noChangeAspect="1"/>
          </p:cNvPicPr>
          <p:nvPr/>
        </p:nvPicPr>
        <p:blipFill>
          <a:blip r:embed="rId3"/>
          <a:stretch>
            <a:fillRect/>
          </a:stretch>
        </p:blipFill>
        <p:spPr>
          <a:xfrm>
            <a:off x="714081" y="3850068"/>
            <a:ext cx="6749590" cy="2916804"/>
          </a:xfrm>
          <a:prstGeom prst="rect">
            <a:avLst/>
          </a:prstGeom>
        </p:spPr>
      </p:pic>
      <p:cxnSp>
        <p:nvCxnSpPr>
          <p:cNvPr id="11" name="Straight Arrow Connector 10">
            <a:extLst>
              <a:ext uri="{FF2B5EF4-FFF2-40B4-BE49-F238E27FC236}">
                <a16:creationId xmlns:a16="http://schemas.microsoft.com/office/drawing/2014/main" id="{E86C5A55-F9D0-4109-B4E0-5741AA733FA9}"/>
              </a:ext>
            </a:extLst>
          </p:cNvPr>
          <p:cNvCxnSpPr/>
          <p:nvPr/>
        </p:nvCxnSpPr>
        <p:spPr>
          <a:xfrm>
            <a:off x="1487079" y="4609707"/>
            <a:ext cx="949751" cy="443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6331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1F1-CDFB-41A4-B7D0-9778AC1B805A}"/>
              </a:ext>
            </a:extLst>
          </p:cNvPr>
          <p:cNvSpPr>
            <a:spLocks noGrp="1"/>
          </p:cNvSpPr>
          <p:nvPr>
            <p:ph type="title"/>
          </p:nvPr>
        </p:nvSpPr>
        <p:spPr>
          <a:xfrm>
            <a:off x="201743" y="283841"/>
            <a:ext cx="7315200" cy="914400"/>
          </a:xfrm>
        </p:spPr>
        <p:txBody>
          <a:bodyPr/>
          <a:lstStyle/>
          <a:p>
            <a:r>
              <a:rPr lang="en-US" dirty="0"/>
              <a:t>Register</a:t>
            </a:r>
          </a:p>
        </p:txBody>
      </p:sp>
      <p:sp>
        <p:nvSpPr>
          <p:cNvPr id="3" name="Content Placeholder 2">
            <a:extLst>
              <a:ext uri="{FF2B5EF4-FFF2-40B4-BE49-F238E27FC236}">
                <a16:creationId xmlns:a16="http://schemas.microsoft.com/office/drawing/2014/main" id="{0139F591-4C9D-4EE3-8EB3-F03C34E2CAED}"/>
              </a:ext>
            </a:extLst>
          </p:cNvPr>
          <p:cNvSpPr>
            <a:spLocks noGrp="1"/>
          </p:cNvSpPr>
          <p:nvPr>
            <p:ph idx="1"/>
          </p:nvPr>
        </p:nvSpPr>
        <p:spPr>
          <a:xfrm>
            <a:off x="378495" y="1280912"/>
            <a:ext cx="8410575" cy="956985"/>
          </a:xfrm>
        </p:spPr>
        <p:txBody>
          <a:bodyPr/>
          <a:lstStyle/>
          <a:p>
            <a:pPr marL="0" indent="0">
              <a:buNone/>
            </a:pPr>
            <a:r>
              <a:rPr lang="en-US" sz="1800" dirty="0"/>
              <a:t>Register your account.  All of your documents will be saved here.  You will also have the option to print your final documents and/or email them.  You can also edit them when needed.  </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B76A34-22C1-447F-96CE-F60EB39451AB}"/>
              </a:ext>
            </a:extLst>
          </p:cNvPr>
          <p:cNvSpPr>
            <a:spLocks noGrp="1"/>
          </p:cNvSpPr>
          <p:nvPr>
            <p:ph type="sldNum" sz="quarter" idx="10"/>
          </p:nvPr>
        </p:nvSpPr>
        <p:spPr/>
        <p:txBody>
          <a:bodyPr/>
          <a:lstStyle/>
          <a:p>
            <a:pPr>
              <a:defRPr/>
            </a:pPr>
            <a:fld id="{7E5DDB35-3557-44A8-B0F5-623FE770DCB3}" type="slidenum">
              <a:rPr lang="en-US" smtClean="0"/>
              <a:pPr>
                <a:defRPr/>
              </a:pPr>
              <a:t>8</a:t>
            </a:fld>
            <a:endParaRPr lang="en-US"/>
          </a:p>
        </p:txBody>
      </p:sp>
      <p:pic>
        <p:nvPicPr>
          <p:cNvPr id="5" name="Picture 6" descr="A screenshot of a cell phone&#10;&#10;Description generated with very high confidence">
            <a:extLst>
              <a:ext uri="{FF2B5EF4-FFF2-40B4-BE49-F238E27FC236}">
                <a16:creationId xmlns:a16="http://schemas.microsoft.com/office/drawing/2014/main" id="{4417EAE5-ECFE-49C2-9441-3F1C3A564CAB}"/>
              </a:ext>
            </a:extLst>
          </p:cNvPr>
          <p:cNvPicPr>
            <a:picLocks noChangeAspect="1"/>
          </p:cNvPicPr>
          <p:nvPr/>
        </p:nvPicPr>
        <p:blipFill>
          <a:blip r:embed="rId2"/>
          <a:stretch>
            <a:fillRect/>
          </a:stretch>
        </p:blipFill>
        <p:spPr>
          <a:xfrm>
            <a:off x="549111" y="2241018"/>
            <a:ext cx="8210746" cy="4072787"/>
          </a:xfrm>
          <a:prstGeom prst="rect">
            <a:avLst/>
          </a:prstGeom>
        </p:spPr>
      </p:pic>
    </p:spTree>
    <p:extLst>
      <p:ext uri="{BB962C8B-B14F-4D97-AF65-F5344CB8AC3E}">
        <p14:creationId xmlns:p14="http://schemas.microsoft.com/office/powerpoint/2010/main" val="18628947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C22B-EA48-485C-BD84-052FD776684A}"/>
              </a:ext>
            </a:extLst>
          </p:cNvPr>
          <p:cNvSpPr>
            <a:spLocks noGrp="1"/>
          </p:cNvSpPr>
          <p:nvPr>
            <p:ph type="title"/>
          </p:nvPr>
        </p:nvSpPr>
        <p:spPr>
          <a:xfrm>
            <a:off x="366713" y="230187"/>
            <a:ext cx="7315200" cy="914400"/>
          </a:xfrm>
        </p:spPr>
        <p:txBody>
          <a:bodyPr/>
          <a:lstStyle/>
          <a:p>
            <a:r>
              <a:rPr lang="en-US" dirty="0"/>
              <a:t>Complete</a:t>
            </a:r>
          </a:p>
        </p:txBody>
      </p:sp>
      <p:sp>
        <p:nvSpPr>
          <p:cNvPr id="3" name="Content Placeholder 2">
            <a:extLst>
              <a:ext uri="{FF2B5EF4-FFF2-40B4-BE49-F238E27FC236}">
                <a16:creationId xmlns:a16="http://schemas.microsoft.com/office/drawing/2014/main" id="{31E38BFF-750D-4119-B6E7-428DA7AA7035}"/>
              </a:ext>
            </a:extLst>
          </p:cNvPr>
          <p:cNvSpPr>
            <a:spLocks noGrp="1"/>
          </p:cNvSpPr>
          <p:nvPr>
            <p:ph idx="1"/>
          </p:nvPr>
        </p:nvSpPr>
        <p:spPr/>
        <p:txBody>
          <a:bodyPr/>
          <a:lstStyle/>
          <a:p>
            <a:r>
              <a:rPr lang="en-US" sz="2000" dirty="0"/>
              <a:t>Your Last Will and Testament is free to create.</a:t>
            </a:r>
          </a:p>
          <a:p>
            <a:r>
              <a:rPr lang="en-US" sz="2000" dirty="0"/>
              <a:t>Your Living Will/Medical Directive is more detailed.  The cost to create this document is $14.99.  </a:t>
            </a:r>
          </a:p>
          <a:p>
            <a:r>
              <a:rPr lang="en-US" sz="2000" dirty="0"/>
              <a:t>Your Final Arrangements documents is also more detailed.  The cost to create this is $9.99.  </a:t>
            </a:r>
          </a:p>
          <a:p>
            <a:r>
              <a:rPr lang="en-US" sz="2000" dirty="0"/>
              <a:t>Once you complete each document, you will be able to save it and if you wish, email it.  </a:t>
            </a:r>
          </a:p>
          <a:p>
            <a:r>
              <a:rPr lang="en-US" sz="2000" dirty="0"/>
              <a:t>For the Living Will/Medical Directive, and Final Arrangements, you will be asked to pay by debit or credit card to finalize those documents.  </a:t>
            </a:r>
          </a:p>
          <a:p>
            <a:r>
              <a:rPr lang="en-US" sz="2000" dirty="0"/>
              <a:t>You will want to print each, get 3 witnesses to sign each, and then have all documents notarized to make them your official binding documents.  </a:t>
            </a:r>
          </a:p>
          <a:p>
            <a:pPr marL="0" indent="0">
              <a:buNone/>
            </a:pPr>
            <a:endParaRPr lang="en-US" sz="2000" dirty="0"/>
          </a:p>
        </p:txBody>
      </p:sp>
      <p:sp>
        <p:nvSpPr>
          <p:cNvPr id="4" name="Slide Number Placeholder 3">
            <a:extLst>
              <a:ext uri="{FF2B5EF4-FFF2-40B4-BE49-F238E27FC236}">
                <a16:creationId xmlns:a16="http://schemas.microsoft.com/office/drawing/2014/main" id="{40A21AD7-7833-4811-AE9C-9ACEA50FC527}"/>
              </a:ext>
            </a:extLst>
          </p:cNvPr>
          <p:cNvSpPr>
            <a:spLocks noGrp="1"/>
          </p:cNvSpPr>
          <p:nvPr>
            <p:ph type="sldNum" sz="quarter" idx="10"/>
          </p:nvPr>
        </p:nvSpPr>
        <p:spPr/>
        <p:txBody>
          <a:bodyPr/>
          <a:lstStyle/>
          <a:p>
            <a:pPr>
              <a:defRPr/>
            </a:pPr>
            <a:fld id="{7E5DDB35-3557-44A8-B0F5-623FE770DCB3}" type="slidenum">
              <a:rPr lang="en-US" smtClean="0"/>
              <a:pPr>
                <a:defRPr/>
              </a:pPr>
              <a:t>9</a:t>
            </a:fld>
            <a:endParaRPr lang="en-US"/>
          </a:p>
        </p:txBody>
      </p:sp>
    </p:spTree>
    <p:extLst>
      <p:ext uri="{BB962C8B-B14F-4D97-AF65-F5344CB8AC3E}">
        <p14:creationId xmlns:p14="http://schemas.microsoft.com/office/powerpoint/2010/main" val="512767548"/>
      </p:ext>
    </p:extLst>
  </p:cSld>
  <p:clrMapOvr>
    <a:masterClrMapping/>
  </p:clrMapOvr>
  <p:transition/>
</p:sld>
</file>

<file path=ppt/theme/theme1.xml><?xml version="1.0" encoding="utf-8"?>
<a:theme xmlns:a="http://schemas.openxmlformats.org/drawingml/2006/main" name="Office Theme">
  <a:themeElements>
    <a:clrScheme name="Employer Flexible">
      <a:dk1>
        <a:sysClr val="windowText" lastClr="000000"/>
      </a:dk1>
      <a:lt1>
        <a:sysClr val="window" lastClr="FFFFFF"/>
      </a:lt1>
      <a:dk2>
        <a:srgbClr val="B12028"/>
      </a:dk2>
      <a:lt2>
        <a:srgbClr val="EAEAEA"/>
      </a:lt2>
      <a:accent1>
        <a:srgbClr val="B12028"/>
      </a:accent1>
      <a:accent2>
        <a:srgbClr val="25BBB1"/>
      </a:accent2>
      <a:accent3>
        <a:srgbClr val="808080"/>
      </a:accent3>
      <a:accent4>
        <a:srgbClr val="C0C0C0"/>
      </a:accent4>
      <a:accent5>
        <a:srgbClr val="5F5F5F"/>
      </a:accent5>
      <a:accent6>
        <a:srgbClr val="969696"/>
      </a:accent6>
      <a:hlink>
        <a:srgbClr val="B12028"/>
      </a:hlink>
      <a:folHlink>
        <a:srgbClr val="25BBB1"/>
      </a:folHlink>
    </a:clrScheme>
    <a:fontScheme name="Employer Flexib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FC6A33E4D2BB41826FE72BDB024882" ma:contentTypeVersion="5" ma:contentTypeDescription="Create a new document." ma:contentTypeScope="" ma:versionID="a1d46efb89a2f3c332ed7518192a7dc7">
  <xsd:schema xmlns:xsd="http://www.w3.org/2001/XMLSchema" xmlns:xs="http://www.w3.org/2001/XMLSchema" xmlns:p="http://schemas.microsoft.com/office/2006/metadata/properties" xmlns:ns2="d1286ae2-1913-48af-86b4-c931fd409063" xmlns:ns3="4e9c9fba-5702-4ef5-94a0-4119d92c05db" targetNamespace="http://schemas.microsoft.com/office/2006/metadata/properties" ma:root="true" ma:fieldsID="a29e88e4efde173fac6f203bcf6ea209" ns2:_="" ns3:_="">
    <xsd:import namespace="d1286ae2-1913-48af-86b4-c931fd409063"/>
    <xsd:import namespace="4e9c9fba-5702-4ef5-94a0-4119d92c05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86ae2-1913-48af-86b4-c931fd409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c9fba-5702-4ef5-94a0-4119d92c05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C830E5-021C-4800-B68D-1C054DAE97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5E0471-1194-458A-887C-DAB1EB1005DC}">
  <ds:schemaRefs>
    <ds:schemaRef ds:uri="http://schemas.microsoft.com/sharepoint/v3/contenttype/forms"/>
  </ds:schemaRefs>
</ds:datastoreItem>
</file>

<file path=customXml/itemProps3.xml><?xml version="1.0" encoding="utf-8"?>
<ds:datastoreItem xmlns:ds="http://schemas.openxmlformats.org/officeDocument/2006/customXml" ds:itemID="{7608DD2B-3950-4821-8662-E5D0B3C62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286ae2-1913-48af-86b4-c931fd409063"/>
    <ds:schemaRef ds:uri="4e9c9fba-5702-4ef5-94a0-4119d92c0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306</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Trebuchet MS</vt:lpstr>
      <vt:lpstr>Office Theme</vt:lpstr>
      <vt:lpstr>How to prepare your Will, Living Will/Medical Directive, and Final Arrangements   </vt:lpstr>
      <vt:lpstr>     </vt:lpstr>
      <vt:lpstr>What resources are available to me?</vt:lpstr>
      <vt:lpstr>Additional Resources</vt:lpstr>
      <vt:lpstr>www.guidanceresources.com</vt:lpstr>
      <vt:lpstr>Create</vt:lpstr>
      <vt:lpstr>Select</vt:lpstr>
      <vt:lpstr>Register</vt:lpstr>
      <vt:lpstr>Complete</vt:lpstr>
      <vt:lpstr>Review</vt:lpstr>
      <vt:lpstr>Final thoughts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Communication &amp; Engagement Through Effective Meetings</dc:title>
  <dc:creator>Tina Gutierrez</dc:creator>
  <cp:lastModifiedBy>Kim Register</cp:lastModifiedBy>
  <cp:revision>372</cp:revision>
  <dcterms:created xsi:type="dcterms:W3CDTF">2018-10-29T18:42:14Z</dcterms:created>
  <dcterms:modified xsi:type="dcterms:W3CDTF">2019-04-18T20:00:13Z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0x010100B7FC6A33E4D2BB41826FE72BDB024882</vt:lpwstr>
  </property>
</Properties>
</file>